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60" r:id="rId3"/>
    <p:sldId id="257" r:id="rId4"/>
    <p:sldId id="258" r:id="rId5"/>
    <p:sldId id="259" r:id="rId6"/>
    <p:sldId id="261" r:id="rId7"/>
    <p:sldId id="268" r:id="rId8"/>
    <p:sldId id="269" r:id="rId9"/>
    <p:sldId id="262" r:id="rId10"/>
    <p:sldId id="263" r:id="rId11"/>
    <p:sldId id="264" r:id="rId12"/>
    <p:sldId id="265" r:id="rId13"/>
    <p:sldId id="266" r:id="rId14"/>
    <p:sldId id="267" r:id="rId15"/>
    <p:sldId id="270" r:id="rId16"/>
    <p:sldId id="271" r:id="rId17"/>
    <p:sldId id="272" r:id="rId18"/>
    <p:sldId id="273" r:id="rId19"/>
  </p:sldIdLst>
  <p:sldSz cx="9144000" cy="6858000" type="screen4x3"/>
  <p:notesSz cx="6858000" cy="9144000"/>
  <p:defaultText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24" d="100"/>
          <a:sy n="124" d="100"/>
        </p:scale>
        <p:origin x="1224"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Címdia">
    <p:spTree>
      <p:nvGrpSpPr>
        <p:cNvPr id="1" name=""/>
        <p:cNvGrpSpPr/>
        <p:nvPr/>
      </p:nvGrpSpPr>
      <p:grpSpPr>
        <a:xfrm>
          <a:off x="0" y="0"/>
          <a:ext cx="0" cy="0"/>
          <a:chOff x="0" y="0"/>
          <a:chExt cx="0" cy="0"/>
        </a:xfrm>
      </p:grpSpPr>
      <p:sp>
        <p:nvSpPr>
          <p:cNvPr id="2" name="Title 1"/>
          <p:cNvSpPr>
            <a:spLocks noGrp="1"/>
          </p:cNvSpPr>
          <p:nvPr>
            <p:ph type="ctrTitle"/>
          </p:nvPr>
        </p:nvSpPr>
        <p:spPr>
          <a:xfrm>
            <a:off x="866442" y="1447801"/>
            <a:ext cx="6620968" cy="3329581"/>
          </a:xfrm>
        </p:spPr>
        <p:txBody>
          <a:bodyPr anchor="b"/>
          <a:lstStyle>
            <a:lvl1pPr>
              <a:defRPr sz="7200"/>
            </a:lvl1pPr>
          </a:lstStyle>
          <a:p>
            <a:r>
              <a:rPr lang="hu-HU" smtClean="0"/>
              <a:t>Mintacím szerkesztése</a:t>
            </a:r>
            <a:endParaRPr lang="en-US" dirty="0"/>
          </a:p>
        </p:txBody>
      </p:sp>
      <p:sp>
        <p:nvSpPr>
          <p:cNvPr id="3" name="Subtitle 2"/>
          <p:cNvSpPr>
            <a:spLocks noGrp="1"/>
          </p:cNvSpPr>
          <p:nvPr>
            <p:ph type="subTitle" idx="1"/>
          </p:nvPr>
        </p:nvSpPr>
        <p:spPr>
          <a:xfrm>
            <a:off x="866442" y="4777380"/>
            <a:ext cx="662096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u-HU" smtClean="0"/>
              <a:t>Alcím mintájának szerkesztése</a:t>
            </a:r>
            <a:endParaRPr lang="en-US" dirty="0"/>
          </a:p>
        </p:txBody>
      </p:sp>
      <p:sp>
        <p:nvSpPr>
          <p:cNvPr id="4" name="Date Placeholder 3"/>
          <p:cNvSpPr>
            <a:spLocks noGrp="1"/>
          </p:cNvSpPr>
          <p:nvPr>
            <p:ph type="dt" sz="half" idx="10"/>
          </p:nvPr>
        </p:nvSpPr>
        <p:spPr/>
        <p:txBody>
          <a:bodyPr/>
          <a:lstStyle/>
          <a:p>
            <a:fld id="{FAA4A6A7-7AEE-4886-B6FC-19E023547C17}" type="datetimeFigureOut">
              <a:rPr lang="hu-HU" smtClean="0"/>
              <a:t>2021. 11. 11.</a:t>
            </a:fld>
            <a:endParaRPr lang="hu-HU"/>
          </a:p>
        </p:txBody>
      </p:sp>
      <p:sp>
        <p:nvSpPr>
          <p:cNvPr id="5" name="Footer Placeholder 4"/>
          <p:cNvSpPr>
            <a:spLocks noGrp="1"/>
          </p:cNvSpPr>
          <p:nvPr>
            <p:ph type="ftr" sz="quarter" idx="11"/>
          </p:nvPr>
        </p:nvSpPr>
        <p:spPr/>
        <p:txBody>
          <a:bodyPr/>
          <a:lstStyle/>
          <a:p>
            <a:endParaRPr lang="hu-HU"/>
          </a:p>
        </p:txBody>
      </p:sp>
      <p:sp>
        <p:nvSpPr>
          <p:cNvPr id="6" name="Slide Number Placeholder 5"/>
          <p:cNvSpPr>
            <a:spLocks noGrp="1"/>
          </p:cNvSpPr>
          <p:nvPr>
            <p:ph type="sldNum" sz="quarter" idx="12"/>
          </p:nvPr>
        </p:nvSpPr>
        <p:spPr/>
        <p:txBody>
          <a:bodyPr/>
          <a:lstStyle/>
          <a:p>
            <a:fld id="{72684575-7F1F-4D38-8645-324C069141D7}" type="slidenum">
              <a:rPr lang="hu-HU" smtClean="0"/>
              <a:t>‹#›</a:t>
            </a:fld>
            <a:endParaRPr lang="hu-HU"/>
          </a:p>
        </p:txBody>
      </p:sp>
    </p:spTree>
    <p:extLst>
      <p:ext uri="{BB962C8B-B14F-4D97-AF65-F5344CB8AC3E}">
        <p14:creationId xmlns:p14="http://schemas.microsoft.com/office/powerpoint/2010/main" val="427654072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ámakép képaláírással">
    <p:spTree>
      <p:nvGrpSpPr>
        <p:cNvPr id="1" name=""/>
        <p:cNvGrpSpPr/>
        <p:nvPr/>
      </p:nvGrpSpPr>
      <p:grpSpPr>
        <a:xfrm>
          <a:off x="0" y="0"/>
          <a:ext cx="0" cy="0"/>
          <a:chOff x="0" y="0"/>
          <a:chExt cx="0" cy="0"/>
        </a:xfrm>
      </p:grpSpPr>
      <p:sp>
        <p:nvSpPr>
          <p:cNvPr id="2" name="Title 1"/>
          <p:cNvSpPr>
            <a:spLocks noGrp="1"/>
          </p:cNvSpPr>
          <p:nvPr>
            <p:ph type="title"/>
          </p:nvPr>
        </p:nvSpPr>
        <p:spPr>
          <a:xfrm>
            <a:off x="866443" y="4800587"/>
            <a:ext cx="6620967" cy="566738"/>
          </a:xfrm>
        </p:spPr>
        <p:txBody>
          <a:bodyPr anchor="b">
            <a:normAutofit/>
          </a:bodyPr>
          <a:lstStyle>
            <a:lvl1pPr algn="l">
              <a:defRPr sz="2400" b="0"/>
            </a:lvl1pPr>
          </a:lstStyle>
          <a:p>
            <a:r>
              <a:rPr lang="hu-HU" smtClean="0"/>
              <a:t>Mintacím szerkesztése</a:t>
            </a:r>
            <a:endParaRPr lang="en-US" dirty="0"/>
          </a:p>
        </p:txBody>
      </p:sp>
      <p:sp>
        <p:nvSpPr>
          <p:cNvPr id="3" name="Picture Placeholder 2"/>
          <p:cNvSpPr>
            <a:spLocks noGrp="1" noChangeAspect="1"/>
          </p:cNvSpPr>
          <p:nvPr>
            <p:ph type="pic" idx="1"/>
          </p:nvPr>
        </p:nvSpPr>
        <p:spPr>
          <a:xfrm>
            <a:off x="866442" y="685800"/>
            <a:ext cx="662096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hu-HU" smtClean="0"/>
              <a:t>Kép beszúrásához kattintson az ikonra</a:t>
            </a:r>
            <a:endParaRPr lang="en-US" dirty="0"/>
          </a:p>
        </p:txBody>
      </p:sp>
      <p:sp>
        <p:nvSpPr>
          <p:cNvPr id="4" name="Text Placeholder 3"/>
          <p:cNvSpPr>
            <a:spLocks noGrp="1"/>
          </p:cNvSpPr>
          <p:nvPr>
            <p:ph type="body" sz="half" idx="2"/>
          </p:nvPr>
        </p:nvSpPr>
        <p:spPr>
          <a:xfrm>
            <a:off x="866443" y="5367325"/>
            <a:ext cx="662096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smtClean="0"/>
              <a:t>Mintaszöveg szerkesztése</a:t>
            </a:r>
          </a:p>
        </p:txBody>
      </p:sp>
      <p:sp>
        <p:nvSpPr>
          <p:cNvPr id="5" name="Date Placeholder 4"/>
          <p:cNvSpPr>
            <a:spLocks noGrp="1"/>
          </p:cNvSpPr>
          <p:nvPr>
            <p:ph type="dt" sz="half" idx="10"/>
          </p:nvPr>
        </p:nvSpPr>
        <p:spPr/>
        <p:txBody>
          <a:bodyPr/>
          <a:lstStyle/>
          <a:p>
            <a:fld id="{FAA4A6A7-7AEE-4886-B6FC-19E023547C17}" type="datetimeFigureOut">
              <a:rPr lang="hu-HU" smtClean="0"/>
              <a:t>2021. 11. 11.</a:t>
            </a:fld>
            <a:endParaRPr lang="hu-HU"/>
          </a:p>
        </p:txBody>
      </p:sp>
      <p:sp>
        <p:nvSpPr>
          <p:cNvPr id="6" name="Footer Placeholder 5"/>
          <p:cNvSpPr>
            <a:spLocks noGrp="1"/>
          </p:cNvSpPr>
          <p:nvPr>
            <p:ph type="ftr" sz="quarter" idx="11"/>
          </p:nvPr>
        </p:nvSpPr>
        <p:spPr/>
        <p:txBody>
          <a:bodyPr/>
          <a:lstStyle/>
          <a:p>
            <a:endParaRPr lang="hu-HU"/>
          </a:p>
        </p:txBody>
      </p:sp>
      <p:sp>
        <p:nvSpPr>
          <p:cNvPr id="7" name="Slide Number Placeholder 6"/>
          <p:cNvSpPr>
            <a:spLocks noGrp="1"/>
          </p:cNvSpPr>
          <p:nvPr>
            <p:ph type="sldNum" sz="quarter" idx="12"/>
          </p:nvPr>
        </p:nvSpPr>
        <p:spPr/>
        <p:txBody>
          <a:bodyPr/>
          <a:lstStyle/>
          <a:p>
            <a:fld id="{72684575-7F1F-4D38-8645-324C069141D7}" type="slidenum">
              <a:rPr lang="hu-HU" smtClean="0"/>
              <a:t>‹#›</a:t>
            </a:fld>
            <a:endParaRPr lang="hu-HU"/>
          </a:p>
        </p:txBody>
      </p:sp>
    </p:spTree>
    <p:extLst>
      <p:ext uri="{BB962C8B-B14F-4D97-AF65-F5344CB8AC3E}">
        <p14:creationId xmlns:p14="http://schemas.microsoft.com/office/powerpoint/2010/main" val="328423083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ím és képaláírás">
    <p:spTree>
      <p:nvGrpSpPr>
        <p:cNvPr id="1" name=""/>
        <p:cNvGrpSpPr/>
        <p:nvPr/>
      </p:nvGrpSpPr>
      <p:grpSpPr>
        <a:xfrm>
          <a:off x="0" y="0"/>
          <a:ext cx="0" cy="0"/>
          <a:chOff x="0" y="0"/>
          <a:chExt cx="0" cy="0"/>
        </a:xfrm>
      </p:grpSpPr>
      <p:sp>
        <p:nvSpPr>
          <p:cNvPr id="2" name="Title 1"/>
          <p:cNvSpPr>
            <a:spLocks noGrp="1"/>
          </p:cNvSpPr>
          <p:nvPr>
            <p:ph type="title"/>
          </p:nvPr>
        </p:nvSpPr>
        <p:spPr>
          <a:xfrm>
            <a:off x="866442" y="1447800"/>
            <a:ext cx="6620968" cy="1981200"/>
          </a:xfrm>
        </p:spPr>
        <p:txBody>
          <a:bodyPr/>
          <a:lstStyle>
            <a:lvl1pPr>
              <a:defRPr sz="4800"/>
            </a:lvl1pPr>
          </a:lstStyle>
          <a:p>
            <a:r>
              <a:rPr lang="hu-HU" smtClean="0"/>
              <a:t>Mintacím szerkesztése</a:t>
            </a:r>
            <a:endParaRPr lang="en-US" dirty="0"/>
          </a:p>
        </p:txBody>
      </p:sp>
      <p:sp>
        <p:nvSpPr>
          <p:cNvPr id="8" name="Text Placeholder 3"/>
          <p:cNvSpPr>
            <a:spLocks noGrp="1"/>
          </p:cNvSpPr>
          <p:nvPr>
            <p:ph type="body" sz="half" idx="2"/>
          </p:nvPr>
        </p:nvSpPr>
        <p:spPr>
          <a:xfrm>
            <a:off x="866442" y="3657600"/>
            <a:ext cx="6620968"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smtClean="0"/>
              <a:t>Mintaszöveg szerkesztése</a:t>
            </a:r>
          </a:p>
        </p:txBody>
      </p:sp>
      <p:sp>
        <p:nvSpPr>
          <p:cNvPr id="4" name="Date Placeholder 3"/>
          <p:cNvSpPr>
            <a:spLocks noGrp="1"/>
          </p:cNvSpPr>
          <p:nvPr>
            <p:ph type="dt" sz="half" idx="10"/>
          </p:nvPr>
        </p:nvSpPr>
        <p:spPr/>
        <p:txBody>
          <a:bodyPr/>
          <a:lstStyle/>
          <a:p>
            <a:fld id="{FAA4A6A7-7AEE-4886-B6FC-19E023547C17}" type="datetimeFigureOut">
              <a:rPr lang="hu-HU" smtClean="0"/>
              <a:t>2021. 11. 11.</a:t>
            </a:fld>
            <a:endParaRPr lang="hu-HU"/>
          </a:p>
        </p:txBody>
      </p:sp>
      <p:sp>
        <p:nvSpPr>
          <p:cNvPr id="5" name="Footer Placeholder 4"/>
          <p:cNvSpPr>
            <a:spLocks noGrp="1"/>
          </p:cNvSpPr>
          <p:nvPr>
            <p:ph type="ftr" sz="quarter" idx="11"/>
          </p:nvPr>
        </p:nvSpPr>
        <p:spPr/>
        <p:txBody>
          <a:bodyPr/>
          <a:lstStyle/>
          <a:p>
            <a:endParaRPr lang="hu-HU"/>
          </a:p>
        </p:txBody>
      </p:sp>
      <p:sp>
        <p:nvSpPr>
          <p:cNvPr id="6" name="Slide Number Placeholder 5"/>
          <p:cNvSpPr>
            <a:spLocks noGrp="1"/>
          </p:cNvSpPr>
          <p:nvPr>
            <p:ph type="sldNum" sz="quarter" idx="12"/>
          </p:nvPr>
        </p:nvSpPr>
        <p:spPr/>
        <p:txBody>
          <a:bodyPr/>
          <a:lstStyle/>
          <a:p>
            <a:fld id="{72684575-7F1F-4D38-8645-324C069141D7}" type="slidenum">
              <a:rPr lang="hu-HU" smtClean="0"/>
              <a:t>‹#›</a:t>
            </a:fld>
            <a:endParaRPr lang="hu-HU"/>
          </a:p>
        </p:txBody>
      </p:sp>
    </p:spTree>
    <p:extLst>
      <p:ext uri="{BB962C8B-B14F-4D97-AF65-F5344CB8AC3E}">
        <p14:creationId xmlns:p14="http://schemas.microsoft.com/office/powerpoint/2010/main" val="387753459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dézet képaláírással">
    <p:spTree>
      <p:nvGrpSpPr>
        <p:cNvPr id="1" name=""/>
        <p:cNvGrpSpPr/>
        <p:nvPr/>
      </p:nvGrpSpPr>
      <p:grpSpPr>
        <a:xfrm>
          <a:off x="0" y="0"/>
          <a:ext cx="0" cy="0"/>
          <a:chOff x="0" y="0"/>
          <a:chExt cx="0" cy="0"/>
        </a:xfrm>
      </p:grpSpPr>
      <p:sp>
        <p:nvSpPr>
          <p:cNvPr id="2" name="Title 1"/>
          <p:cNvSpPr>
            <a:spLocks noGrp="1"/>
          </p:cNvSpPr>
          <p:nvPr>
            <p:ph type="title"/>
          </p:nvPr>
        </p:nvSpPr>
        <p:spPr>
          <a:xfrm>
            <a:off x="1181409" y="1447800"/>
            <a:ext cx="6001049" cy="2323374"/>
          </a:xfrm>
        </p:spPr>
        <p:txBody>
          <a:bodyPr/>
          <a:lstStyle>
            <a:lvl1pPr>
              <a:defRPr sz="4800"/>
            </a:lvl1pPr>
          </a:lstStyle>
          <a:p>
            <a:r>
              <a:rPr lang="hu-HU" smtClean="0"/>
              <a:t>Mintacím szerkesztése</a:t>
            </a:r>
            <a:endParaRPr lang="en-US" dirty="0"/>
          </a:p>
        </p:txBody>
      </p:sp>
      <p:sp>
        <p:nvSpPr>
          <p:cNvPr id="11" name="Text Placeholder 3"/>
          <p:cNvSpPr>
            <a:spLocks noGrp="1"/>
          </p:cNvSpPr>
          <p:nvPr>
            <p:ph type="body" sz="half" idx="14"/>
          </p:nvPr>
        </p:nvSpPr>
        <p:spPr>
          <a:xfrm>
            <a:off x="1448177" y="3771174"/>
            <a:ext cx="546115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hu-HU" smtClean="0"/>
              <a:t>Mintaszöveg szerkesztése</a:t>
            </a:r>
          </a:p>
        </p:txBody>
      </p:sp>
      <p:sp>
        <p:nvSpPr>
          <p:cNvPr id="10" name="Text Placeholder 3"/>
          <p:cNvSpPr>
            <a:spLocks noGrp="1"/>
          </p:cNvSpPr>
          <p:nvPr>
            <p:ph type="body" sz="half" idx="2"/>
          </p:nvPr>
        </p:nvSpPr>
        <p:spPr>
          <a:xfrm>
            <a:off x="866442" y="4350657"/>
            <a:ext cx="6620968"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smtClean="0"/>
              <a:t>Mintaszöveg szerkesztése</a:t>
            </a:r>
          </a:p>
        </p:txBody>
      </p:sp>
      <p:sp>
        <p:nvSpPr>
          <p:cNvPr id="4" name="Date Placeholder 3"/>
          <p:cNvSpPr>
            <a:spLocks noGrp="1"/>
          </p:cNvSpPr>
          <p:nvPr>
            <p:ph type="dt" sz="half" idx="10"/>
          </p:nvPr>
        </p:nvSpPr>
        <p:spPr/>
        <p:txBody>
          <a:bodyPr/>
          <a:lstStyle/>
          <a:p>
            <a:fld id="{FAA4A6A7-7AEE-4886-B6FC-19E023547C17}" type="datetimeFigureOut">
              <a:rPr lang="hu-HU" smtClean="0"/>
              <a:t>2021. 11. 11.</a:t>
            </a:fld>
            <a:endParaRPr lang="hu-HU"/>
          </a:p>
        </p:txBody>
      </p:sp>
      <p:sp>
        <p:nvSpPr>
          <p:cNvPr id="5" name="Footer Placeholder 4"/>
          <p:cNvSpPr>
            <a:spLocks noGrp="1"/>
          </p:cNvSpPr>
          <p:nvPr>
            <p:ph type="ftr" sz="quarter" idx="11"/>
          </p:nvPr>
        </p:nvSpPr>
        <p:spPr/>
        <p:txBody>
          <a:bodyPr/>
          <a:lstStyle/>
          <a:p>
            <a:endParaRPr lang="hu-HU"/>
          </a:p>
        </p:txBody>
      </p:sp>
      <p:sp>
        <p:nvSpPr>
          <p:cNvPr id="6" name="Slide Number Placeholder 5"/>
          <p:cNvSpPr>
            <a:spLocks noGrp="1"/>
          </p:cNvSpPr>
          <p:nvPr>
            <p:ph type="sldNum" sz="quarter" idx="12"/>
          </p:nvPr>
        </p:nvSpPr>
        <p:spPr/>
        <p:txBody>
          <a:bodyPr/>
          <a:lstStyle/>
          <a:p>
            <a:fld id="{72684575-7F1F-4D38-8645-324C069141D7}" type="slidenum">
              <a:rPr lang="hu-HU" smtClean="0"/>
              <a:t>‹#›</a:t>
            </a:fld>
            <a:endParaRPr lang="hu-HU"/>
          </a:p>
        </p:txBody>
      </p:sp>
      <p:sp>
        <p:nvSpPr>
          <p:cNvPr id="12" name="TextBox 11"/>
          <p:cNvSpPr txBox="1"/>
          <p:nvPr/>
        </p:nvSpPr>
        <p:spPr>
          <a:xfrm>
            <a:off x="673897" y="971253"/>
            <a:ext cx="601591"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12200" dirty="0"/>
              <a:t>“</a:t>
            </a:r>
          </a:p>
        </p:txBody>
      </p:sp>
      <p:sp>
        <p:nvSpPr>
          <p:cNvPr id="15" name="TextBox 14"/>
          <p:cNvSpPr txBox="1"/>
          <p:nvPr/>
        </p:nvSpPr>
        <p:spPr>
          <a:xfrm>
            <a:off x="6999690" y="2613787"/>
            <a:ext cx="601591"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12200" dirty="0"/>
              <a:t>”</a:t>
            </a:r>
          </a:p>
        </p:txBody>
      </p:sp>
    </p:spTree>
    <p:extLst>
      <p:ext uri="{BB962C8B-B14F-4D97-AF65-F5344CB8AC3E}">
        <p14:creationId xmlns:p14="http://schemas.microsoft.com/office/powerpoint/2010/main" val="420301639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évkártya">
    <p:spTree>
      <p:nvGrpSpPr>
        <p:cNvPr id="1" name=""/>
        <p:cNvGrpSpPr/>
        <p:nvPr/>
      </p:nvGrpSpPr>
      <p:grpSpPr>
        <a:xfrm>
          <a:off x="0" y="0"/>
          <a:ext cx="0" cy="0"/>
          <a:chOff x="0" y="0"/>
          <a:chExt cx="0" cy="0"/>
        </a:xfrm>
      </p:grpSpPr>
      <p:sp>
        <p:nvSpPr>
          <p:cNvPr id="2" name="Title 1"/>
          <p:cNvSpPr>
            <a:spLocks noGrp="1"/>
          </p:cNvSpPr>
          <p:nvPr>
            <p:ph type="title"/>
          </p:nvPr>
        </p:nvSpPr>
        <p:spPr>
          <a:xfrm>
            <a:off x="866441" y="3124201"/>
            <a:ext cx="6620969" cy="1653180"/>
          </a:xfrm>
        </p:spPr>
        <p:txBody>
          <a:bodyPr anchor="b"/>
          <a:lstStyle>
            <a:lvl1pPr algn="l">
              <a:defRPr sz="4000" b="0" cap="none"/>
            </a:lvl1pPr>
          </a:lstStyle>
          <a:p>
            <a:r>
              <a:rPr lang="hu-HU" smtClean="0"/>
              <a:t>Mintacím szerkesztése</a:t>
            </a:r>
            <a:endParaRPr lang="en-US" dirty="0"/>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u-HU" smtClean="0"/>
              <a:t>Mintaszöveg szerkesztése</a:t>
            </a:r>
          </a:p>
        </p:txBody>
      </p:sp>
      <p:sp>
        <p:nvSpPr>
          <p:cNvPr id="4" name="Date Placeholder 3"/>
          <p:cNvSpPr>
            <a:spLocks noGrp="1"/>
          </p:cNvSpPr>
          <p:nvPr>
            <p:ph type="dt" sz="half" idx="10"/>
          </p:nvPr>
        </p:nvSpPr>
        <p:spPr/>
        <p:txBody>
          <a:bodyPr/>
          <a:lstStyle/>
          <a:p>
            <a:fld id="{FAA4A6A7-7AEE-4886-B6FC-19E023547C17}" type="datetimeFigureOut">
              <a:rPr lang="hu-HU" smtClean="0"/>
              <a:t>2021. 11. 11.</a:t>
            </a:fld>
            <a:endParaRPr lang="hu-HU"/>
          </a:p>
        </p:txBody>
      </p:sp>
      <p:sp>
        <p:nvSpPr>
          <p:cNvPr id="5" name="Footer Placeholder 4"/>
          <p:cNvSpPr>
            <a:spLocks noGrp="1"/>
          </p:cNvSpPr>
          <p:nvPr>
            <p:ph type="ftr" sz="quarter" idx="11"/>
          </p:nvPr>
        </p:nvSpPr>
        <p:spPr/>
        <p:txBody>
          <a:bodyPr/>
          <a:lstStyle/>
          <a:p>
            <a:endParaRPr lang="hu-HU"/>
          </a:p>
        </p:txBody>
      </p:sp>
      <p:sp>
        <p:nvSpPr>
          <p:cNvPr id="6" name="Slide Number Placeholder 5"/>
          <p:cNvSpPr>
            <a:spLocks noGrp="1"/>
          </p:cNvSpPr>
          <p:nvPr>
            <p:ph type="sldNum" sz="quarter" idx="12"/>
          </p:nvPr>
        </p:nvSpPr>
        <p:spPr/>
        <p:txBody>
          <a:bodyPr/>
          <a:lstStyle/>
          <a:p>
            <a:fld id="{72684575-7F1F-4D38-8645-324C069141D7}" type="slidenum">
              <a:rPr lang="hu-HU" smtClean="0"/>
              <a:t>‹#›</a:t>
            </a:fld>
            <a:endParaRPr lang="hu-HU"/>
          </a:p>
        </p:txBody>
      </p:sp>
    </p:spTree>
    <p:extLst>
      <p:ext uri="{BB962C8B-B14F-4D97-AF65-F5344CB8AC3E}">
        <p14:creationId xmlns:p14="http://schemas.microsoft.com/office/powerpoint/2010/main" val="412688053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hasáb">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hu-HU" smtClean="0"/>
              <a:t>Mintacím szerkesztése</a:t>
            </a:r>
            <a:endParaRPr lang="en-US" dirty="0"/>
          </a:p>
        </p:txBody>
      </p:sp>
      <p:sp>
        <p:nvSpPr>
          <p:cNvPr id="3" name="Text Placeholder 2"/>
          <p:cNvSpPr>
            <a:spLocks noGrp="1"/>
          </p:cNvSpPr>
          <p:nvPr>
            <p:ph type="body" idx="1"/>
          </p:nvPr>
        </p:nvSpPr>
        <p:spPr>
          <a:xfrm>
            <a:off x="474834" y="1981200"/>
            <a:ext cx="22107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smtClean="0"/>
              <a:t>Mintaszöveg szerkesztése</a:t>
            </a:r>
          </a:p>
        </p:txBody>
      </p:sp>
      <p:sp>
        <p:nvSpPr>
          <p:cNvPr id="16" name="Text Placeholder 3"/>
          <p:cNvSpPr>
            <a:spLocks noGrp="1"/>
          </p:cNvSpPr>
          <p:nvPr>
            <p:ph type="body" sz="half" idx="15"/>
          </p:nvPr>
        </p:nvSpPr>
        <p:spPr>
          <a:xfrm>
            <a:off x="489475" y="2667000"/>
            <a:ext cx="219608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smtClean="0"/>
              <a:t>Mintaszöveg szerkesztése</a:t>
            </a:r>
          </a:p>
        </p:txBody>
      </p:sp>
      <p:sp>
        <p:nvSpPr>
          <p:cNvPr id="5" name="Text Placeholder 4"/>
          <p:cNvSpPr>
            <a:spLocks noGrp="1"/>
          </p:cNvSpPr>
          <p:nvPr>
            <p:ph type="body" sz="quarter" idx="3"/>
          </p:nvPr>
        </p:nvSpPr>
        <p:spPr>
          <a:xfrm>
            <a:off x="2913504" y="1981200"/>
            <a:ext cx="2202754"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smtClean="0"/>
              <a:t>Mintaszöveg szerkesztése</a:t>
            </a:r>
          </a:p>
        </p:txBody>
      </p:sp>
      <p:sp>
        <p:nvSpPr>
          <p:cNvPr id="19" name="Text Placeholder 3"/>
          <p:cNvSpPr>
            <a:spLocks noGrp="1"/>
          </p:cNvSpPr>
          <p:nvPr>
            <p:ph type="body" sz="half" idx="16"/>
          </p:nvPr>
        </p:nvSpPr>
        <p:spPr>
          <a:xfrm>
            <a:off x="2905586" y="2667000"/>
            <a:ext cx="2210671"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smtClean="0"/>
              <a:t>Mintaszöveg szerkesztése</a:t>
            </a:r>
          </a:p>
        </p:txBody>
      </p:sp>
      <p:sp>
        <p:nvSpPr>
          <p:cNvPr id="14" name="Text Placeholder 4"/>
          <p:cNvSpPr>
            <a:spLocks noGrp="1"/>
          </p:cNvSpPr>
          <p:nvPr>
            <p:ph type="body" sz="quarter" idx="13"/>
          </p:nvPr>
        </p:nvSpPr>
        <p:spPr>
          <a:xfrm>
            <a:off x="5344917" y="1981200"/>
            <a:ext cx="219965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smtClean="0"/>
              <a:t>Mintaszöveg szerkesztése</a:t>
            </a:r>
          </a:p>
        </p:txBody>
      </p:sp>
      <p:sp>
        <p:nvSpPr>
          <p:cNvPr id="20" name="Text Placeholder 3"/>
          <p:cNvSpPr>
            <a:spLocks noGrp="1"/>
          </p:cNvSpPr>
          <p:nvPr>
            <p:ph type="body" sz="half" idx="17"/>
          </p:nvPr>
        </p:nvSpPr>
        <p:spPr>
          <a:xfrm>
            <a:off x="5344917" y="2667000"/>
            <a:ext cx="2199658"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smtClean="0"/>
              <a:t>Mintaszöveg szerkesztése</a:t>
            </a:r>
          </a:p>
        </p:txBody>
      </p:sp>
      <p:cxnSp>
        <p:nvCxnSpPr>
          <p:cNvPr id="17" name="Straight Connector 16"/>
          <p:cNvCxnSpPr/>
          <p:nvPr/>
        </p:nvCxnSpPr>
        <p:spPr>
          <a:xfrm>
            <a:off x="2795334"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5223030"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FAA4A6A7-7AEE-4886-B6FC-19E023547C17}" type="datetimeFigureOut">
              <a:rPr lang="hu-HU" smtClean="0"/>
              <a:t>2021. 11. 11.</a:t>
            </a:fld>
            <a:endParaRPr lang="hu-HU"/>
          </a:p>
        </p:txBody>
      </p:sp>
      <p:sp>
        <p:nvSpPr>
          <p:cNvPr id="4" name="Footer Placeholder 4"/>
          <p:cNvSpPr>
            <a:spLocks noGrp="1"/>
          </p:cNvSpPr>
          <p:nvPr>
            <p:ph type="ftr" sz="quarter" idx="11"/>
          </p:nvPr>
        </p:nvSpPr>
        <p:spPr/>
        <p:txBody>
          <a:bodyPr/>
          <a:lstStyle/>
          <a:p>
            <a:endParaRPr lang="hu-HU"/>
          </a:p>
        </p:txBody>
      </p:sp>
      <p:sp>
        <p:nvSpPr>
          <p:cNvPr id="6" name="Slide Number Placeholder 5"/>
          <p:cNvSpPr>
            <a:spLocks noGrp="1"/>
          </p:cNvSpPr>
          <p:nvPr>
            <p:ph type="sldNum" sz="quarter" idx="12"/>
          </p:nvPr>
        </p:nvSpPr>
        <p:spPr/>
        <p:txBody>
          <a:bodyPr/>
          <a:lstStyle/>
          <a:p>
            <a:fld id="{72684575-7F1F-4D38-8645-324C069141D7}" type="slidenum">
              <a:rPr lang="hu-HU" smtClean="0"/>
              <a:t>‹#›</a:t>
            </a:fld>
            <a:endParaRPr lang="hu-HU"/>
          </a:p>
        </p:txBody>
      </p:sp>
    </p:spTree>
    <p:extLst>
      <p:ext uri="{BB962C8B-B14F-4D97-AF65-F5344CB8AC3E}">
        <p14:creationId xmlns:p14="http://schemas.microsoft.com/office/powerpoint/2010/main" val="410062731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képhasáb">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hu-HU" smtClean="0"/>
              <a:t>Mintacím szerkesztése</a:t>
            </a:r>
            <a:endParaRPr lang="en-US" dirty="0"/>
          </a:p>
        </p:txBody>
      </p:sp>
      <p:sp>
        <p:nvSpPr>
          <p:cNvPr id="3" name="Text Placeholder 2"/>
          <p:cNvSpPr>
            <a:spLocks noGrp="1"/>
          </p:cNvSpPr>
          <p:nvPr>
            <p:ph type="body" idx="1"/>
          </p:nvPr>
        </p:nvSpPr>
        <p:spPr>
          <a:xfrm>
            <a:off x="489475" y="4250949"/>
            <a:ext cx="2205612"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smtClean="0"/>
              <a:t>Mintaszöveg szerkesztése</a:t>
            </a:r>
          </a:p>
        </p:txBody>
      </p:sp>
      <p:sp>
        <p:nvSpPr>
          <p:cNvPr id="29" name="Picture Placeholder 2"/>
          <p:cNvSpPr>
            <a:spLocks noGrp="1" noChangeAspect="1"/>
          </p:cNvSpPr>
          <p:nvPr>
            <p:ph type="pic" idx="15"/>
          </p:nvPr>
        </p:nvSpPr>
        <p:spPr>
          <a:xfrm>
            <a:off x="489475" y="2209800"/>
            <a:ext cx="2205612"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hu-HU" smtClean="0"/>
              <a:t>Kép beszúrásához kattintson az ikonra</a:t>
            </a:r>
            <a:endParaRPr lang="en-US" dirty="0"/>
          </a:p>
        </p:txBody>
      </p:sp>
      <p:sp>
        <p:nvSpPr>
          <p:cNvPr id="22" name="Text Placeholder 3"/>
          <p:cNvSpPr>
            <a:spLocks noGrp="1"/>
          </p:cNvSpPr>
          <p:nvPr>
            <p:ph type="body" sz="half" idx="18"/>
          </p:nvPr>
        </p:nvSpPr>
        <p:spPr>
          <a:xfrm>
            <a:off x="489475" y="4827212"/>
            <a:ext cx="2205612"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smtClean="0"/>
              <a:t>Mintaszöveg szerkesztése</a:t>
            </a:r>
          </a:p>
        </p:txBody>
      </p:sp>
      <p:sp>
        <p:nvSpPr>
          <p:cNvPr id="5" name="Text Placeholder 4"/>
          <p:cNvSpPr>
            <a:spLocks noGrp="1"/>
          </p:cNvSpPr>
          <p:nvPr>
            <p:ph type="body" sz="quarter" idx="3"/>
          </p:nvPr>
        </p:nvSpPr>
        <p:spPr>
          <a:xfrm>
            <a:off x="2917792" y="4250949"/>
            <a:ext cx="21984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smtClean="0"/>
              <a:t>Mintaszöveg szerkesztése</a:t>
            </a:r>
          </a:p>
        </p:txBody>
      </p:sp>
      <p:sp>
        <p:nvSpPr>
          <p:cNvPr id="30" name="Picture Placeholder 2"/>
          <p:cNvSpPr>
            <a:spLocks noGrp="1" noChangeAspect="1"/>
          </p:cNvSpPr>
          <p:nvPr>
            <p:ph type="pic" idx="21"/>
          </p:nvPr>
        </p:nvSpPr>
        <p:spPr>
          <a:xfrm>
            <a:off x="2917791" y="2209800"/>
            <a:ext cx="2198466"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hu-HU" smtClean="0"/>
              <a:t>Kép beszúrásához kattintson az ikonra</a:t>
            </a:r>
            <a:endParaRPr lang="en-US" dirty="0"/>
          </a:p>
        </p:txBody>
      </p:sp>
      <p:sp>
        <p:nvSpPr>
          <p:cNvPr id="23" name="Text Placeholder 3"/>
          <p:cNvSpPr>
            <a:spLocks noGrp="1"/>
          </p:cNvSpPr>
          <p:nvPr>
            <p:ph type="body" sz="half" idx="19"/>
          </p:nvPr>
        </p:nvSpPr>
        <p:spPr>
          <a:xfrm>
            <a:off x="2916776" y="4827211"/>
            <a:ext cx="2201378"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smtClean="0"/>
              <a:t>Mintaszöveg szerkesztése</a:t>
            </a:r>
          </a:p>
        </p:txBody>
      </p:sp>
      <p:sp>
        <p:nvSpPr>
          <p:cNvPr id="14" name="Text Placeholder 4"/>
          <p:cNvSpPr>
            <a:spLocks noGrp="1"/>
          </p:cNvSpPr>
          <p:nvPr>
            <p:ph type="body" sz="quarter" idx="13"/>
          </p:nvPr>
        </p:nvSpPr>
        <p:spPr>
          <a:xfrm>
            <a:off x="5344917" y="4250949"/>
            <a:ext cx="219965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smtClean="0"/>
              <a:t>Mintaszöveg szerkesztése</a:t>
            </a:r>
          </a:p>
        </p:txBody>
      </p:sp>
      <p:sp>
        <p:nvSpPr>
          <p:cNvPr id="31" name="Picture Placeholder 2"/>
          <p:cNvSpPr>
            <a:spLocks noGrp="1" noChangeAspect="1"/>
          </p:cNvSpPr>
          <p:nvPr>
            <p:ph type="pic" idx="22"/>
          </p:nvPr>
        </p:nvSpPr>
        <p:spPr>
          <a:xfrm>
            <a:off x="5344916" y="2209800"/>
            <a:ext cx="2199658"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hu-HU" smtClean="0"/>
              <a:t>Kép beszúrásához kattintson az ikonra</a:t>
            </a:r>
            <a:endParaRPr lang="en-US" dirty="0"/>
          </a:p>
        </p:txBody>
      </p:sp>
      <p:sp>
        <p:nvSpPr>
          <p:cNvPr id="24" name="Text Placeholder 3"/>
          <p:cNvSpPr>
            <a:spLocks noGrp="1"/>
          </p:cNvSpPr>
          <p:nvPr>
            <p:ph type="body" sz="half" idx="20"/>
          </p:nvPr>
        </p:nvSpPr>
        <p:spPr>
          <a:xfrm>
            <a:off x="5344824" y="4827209"/>
            <a:ext cx="2202571"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smtClean="0"/>
              <a:t>Mintaszöveg szerkesztése</a:t>
            </a:r>
          </a:p>
        </p:txBody>
      </p:sp>
      <p:cxnSp>
        <p:nvCxnSpPr>
          <p:cNvPr id="19" name="Straight Connector 18"/>
          <p:cNvCxnSpPr/>
          <p:nvPr/>
        </p:nvCxnSpPr>
        <p:spPr>
          <a:xfrm>
            <a:off x="2795334"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5223030"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FAA4A6A7-7AEE-4886-B6FC-19E023547C17}" type="datetimeFigureOut">
              <a:rPr lang="hu-HU" smtClean="0"/>
              <a:t>2021. 11. 11.</a:t>
            </a:fld>
            <a:endParaRPr lang="hu-HU"/>
          </a:p>
        </p:txBody>
      </p:sp>
      <p:sp>
        <p:nvSpPr>
          <p:cNvPr id="4" name="Footer Placeholder 4"/>
          <p:cNvSpPr>
            <a:spLocks noGrp="1"/>
          </p:cNvSpPr>
          <p:nvPr>
            <p:ph type="ftr" sz="quarter" idx="11"/>
          </p:nvPr>
        </p:nvSpPr>
        <p:spPr/>
        <p:txBody>
          <a:bodyPr/>
          <a:lstStyle/>
          <a:p>
            <a:endParaRPr lang="hu-HU"/>
          </a:p>
        </p:txBody>
      </p:sp>
      <p:sp>
        <p:nvSpPr>
          <p:cNvPr id="6" name="Slide Number Placeholder 5"/>
          <p:cNvSpPr>
            <a:spLocks noGrp="1"/>
          </p:cNvSpPr>
          <p:nvPr>
            <p:ph type="sldNum" sz="quarter" idx="12"/>
          </p:nvPr>
        </p:nvSpPr>
        <p:spPr/>
        <p:txBody>
          <a:bodyPr/>
          <a:lstStyle/>
          <a:p>
            <a:fld id="{72684575-7F1F-4D38-8645-324C069141D7}" type="slidenum">
              <a:rPr lang="hu-HU" smtClean="0"/>
              <a:t>‹#›</a:t>
            </a:fld>
            <a:endParaRPr lang="hu-HU"/>
          </a:p>
        </p:txBody>
      </p:sp>
    </p:spTree>
    <p:extLst>
      <p:ext uri="{BB962C8B-B14F-4D97-AF65-F5344CB8AC3E}">
        <p14:creationId xmlns:p14="http://schemas.microsoft.com/office/powerpoint/2010/main" val="285979576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Cím és függőleges szöve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smtClean="0"/>
              <a:t>Mintacím szerkesztése</a:t>
            </a:r>
            <a:endParaRPr lang="en-US" dirty="0"/>
          </a:p>
        </p:txBody>
      </p:sp>
      <p:sp>
        <p:nvSpPr>
          <p:cNvPr id="3" name="Vertical Text Placeholder 2"/>
          <p:cNvSpPr>
            <a:spLocks noGrp="1"/>
          </p:cNvSpPr>
          <p:nvPr>
            <p:ph type="body" orient="vert" idx="1"/>
          </p:nvPr>
        </p:nvSpPr>
        <p:spPr/>
        <p:txBody>
          <a:bodyPr vert="eaVert" anchor="t" anchorCtr="0"/>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US" dirty="0"/>
          </a:p>
        </p:txBody>
      </p:sp>
      <p:sp>
        <p:nvSpPr>
          <p:cNvPr id="4" name="Date Placeholder 3"/>
          <p:cNvSpPr>
            <a:spLocks noGrp="1"/>
          </p:cNvSpPr>
          <p:nvPr>
            <p:ph type="dt" sz="half" idx="10"/>
          </p:nvPr>
        </p:nvSpPr>
        <p:spPr/>
        <p:txBody>
          <a:bodyPr/>
          <a:lstStyle/>
          <a:p>
            <a:fld id="{FAA4A6A7-7AEE-4886-B6FC-19E023547C17}" type="datetimeFigureOut">
              <a:rPr lang="hu-HU" smtClean="0"/>
              <a:t>2021. 11. 11.</a:t>
            </a:fld>
            <a:endParaRPr lang="hu-HU"/>
          </a:p>
        </p:txBody>
      </p:sp>
      <p:sp>
        <p:nvSpPr>
          <p:cNvPr id="5" name="Footer Placeholder 4"/>
          <p:cNvSpPr>
            <a:spLocks noGrp="1"/>
          </p:cNvSpPr>
          <p:nvPr>
            <p:ph type="ftr" sz="quarter" idx="11"/>
          </p:nvPr>
        </p:nvSpPr>
        <p:spPr/>
        <p:txBody>
          <a:bodyPr/>
          <a:lstStyle/>
          <a:p>
            <a:endParaRPr lang="hu-HU"/>
          </a:p>
        </p:txBody>
      </p:sp>
      <p:sp>
        <p:nvSpPr>
          <p:cNvPr id="6" name="Slide Number Placeholder 5"/>
          <p:cNvSpPr>
            <a:spLocks noGrp="1"/>
          </p:cNvSpPr>
          <p:nvPr>
            <p:ph type="sldNum" sz="quarter" idx="12"/>
          </p:nvPr>
        </p:nvSpPr>
        <p:spPr/>
        <p:txBody>
          <a:bodyPr/>
          <a:lstStyle/>
          <a:p>
            <a:fld id="{72684575-7F1F-4D38-8645-324C069141D7}" type="slidenum">
              <a:rPr lang="hu-HU" smtClean="0"/>
              <a:t>‹#›</a:t>
            </a:fld>
            <a:endParaRPr lang="hu-HU"/>
          </a:p>
        </p:txBody>
      </p:sp>
    </p:spTree>
    <p:extLst>
      <p:ext uri="{BB962C8B-B14F-4D97-AF65-F5344CB8AC3E}">
        <p14:creationId xmlns:p14="http://schemas.microsoft.com/office/powerpoint/2010/main" val="252673436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Függőleges cím és szöve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29782" y="430214"/>
            <a:ext cx="1314793" cy="5826125"/>
          </a:xfrm>
        </p:spPr>
        <p:txBody>
          <a:bodyPr vert="eaVert" anchor="b" anchorCtr="0"/>
          <a:lstStyle/>
          <a:p>
            <a:r>
              <a:rPr lang="hu-HU" smtClean="0"/>
              <a:t>Mintacím szerkesztése</a:t>
            </a:r>
            <a:endParaRPr lang="en-US" dirty="0"/>
          </a:p>
        </p:txBody>
      </p:sp>
      <p:sp>
        <p:nvSpPr>
          <p:cNvPr id="3" name="Vertical Text Placeholder 2"/>
          <p:cNvSpPr>
            <a:spLocks noGrp="1"/>
          </p:cNvSpPr>
          <p:nvPr>
            <p:ph type="body" orient="vert" idx="1"/>
          </p:nvPr>
        </p:nvSpPr>
        <p:spPr>
          <a:xfrm>
            <a:off x="489475" y="773205"/>
            <a:ext cx="5568812" cy="5483134"/>
          </a:xfrm>
        </p:spPr>
        <p:txBody>
          <a:bodyPr vert="eaVert"/>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US" dirty="0"/>
          </a:p>
        </p:txBody>
      </p:sp>
      <p:sp>
        <p:nvSpPr>
          <p:cNvPr id="4" name="Date Placeholder 3"/>
          <p:cNvSpPr>
            <a:spLocks noGrp="1"/>
          </p:cNvSpPr>
          <p:nvPr>
            <p:ph type="dt" sz="half" idx="10"/>
          </p:nvPr>
        </p:nvSpPr>
        <p:spPr/>
        <p:txBody>
          <a:bodyPr/>
          <a:lstStyle/>
          <a:p>
            <a:fld id="{FAA4A6A7-7AEE-4886-B6FC-19E023547C17}" type="datetimeFigureOut">
              <a:rPr lang="hu-HU" smtClean="0"/>
              <a:t>2021. 11. 11.</a:t>
            </a:fld>
            <a:endParaRPr lang="hu-HU"/>
          </a:p>
        </p:txBody>
      </p:sp>
      <p:sp>
        <p:nvSpPr>
          <p:cNvPr id="5" name="Footer Placeholder 4"/>
          <p:cNvSpPr>
            <a:spLocks noGrp="1"/>
          </p:cNvSpPr>
          <p:nvPr>
            <p:ph type="ftr" sz="quarter" idx="11"/>
          </p:nvPr>
        </p:nvSpPr>
        <p:spPr/>
        <p:txBody>
          <a:bodyPr/>
          <a:lstStyle/>
          <a:p>
            <a:endParaRPr lang="hu-HU"/>
          </a:p>
        </p:txBody>
      </p:sp>
      <p:sp>
        <p:nvSpPr>
          <p:cNvPr id="6" name="Slide Number Placeholder 5"/>
          <p:cNvSpPr>
            <a:spLocks noGrp="1"/>
          </p:cNvSpPr>
          <p:nvPr>
            <p:ph type="sldNum" sz="quarter" idx="12"/>
          </p:nvPr>
        </p:nvSpPr>
        <p:spPr/>
        <p:txBody>
          <a:bodyPr/>
          <a:lstStyle/>
          <a:p>
            <a:fld id="{72684575-7F1F-4D38-8645-324C069141D7}" type="slidenum">
              <a:rPr lang="hu-HU" smtClean="0"/>
              <a:t>‹#›</a:t>
            </a:fld>
            <a:endParaRPr lang="hu-HU"/>
          </a:p>
        </p:txBody>
      </p:sp>
    </p:spTree>
    <p:extLst>
      <p:ext uri="{BB962C8B-B14F-4D97-AF65-F5344CB8AC3E}">
        <p14:creationId xmlns:p14="http://schemas.microsoft.com/office/powerpoint/2010/main" val="425076748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Cím és tartalo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smtClean="0"/>
              <a:t>Mintacím szerkesztése</a:t>
            </a:r>
            <a:endParaRPr lang="en-US" dirty="0"/>
          </a:p>
        </p:txBody>
      </p:sp>
      <p:sp>
        <p:nvSpPr>
          <p:cNvPr id="3" name="Content Placeholder 2"/>
          <p:cNvSpPr>
            <a:spLocks noGrp="1"/>
          </p:cNvSpPr>
          <p:nvPr>
            <p:ph idx="1"/>
          </p:nvPr>
        </p:nvSpPr>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US" dirty="0"/>
          </a:p>
        </p:txBody>
      </p:sp>
      <p:sp>
        <p:nvSpPr>
          <p:cNvPr id="7" name="Date Placeholder 3"/>
          <p:cNvSpPr>
            <a:spLocks noGrp="1"/>
          </p:cNvSpPr>
          <p:nvPr>
            <p:ph type="dt" sz="half" idx="10"/>
          </p:nvPr>
        </p:nvSpPr>
        <p:spPr/>
        <p:txBody>
          <a:bodyPr/>
          <a:lstStyle/>
          <a:p>
            <a:fld id="{FAA4A6A7-7AEE-4886-B6FC-19E023547C17}" type="datetimeFigureOut">
              <a:rPr lang="hu-HU" smtClean="0"/>
              <a:t>2021. 11. 11.</a:t>
            </a:fld>
            <a:endParaRPr lang="hu-HU"/>
          </a:p>
        </p:txBody>
      </p:sp>
      <p:sp>
        <p:nvSpPr>
          <p:cNvPr id="5" name="Footer Placeholder 4"/>
          <p:cNvSpPr>
            <a:spLocks noGrp="1"/>
          </p:cNvSpPr>
          <p:nvPr>
            <p:ph type="ftr" sz="quarter" idx="11"/>
          </p:nvPr>
        </p:nvSpPr>
        <p:spPr/>
        <p:txBody>
          <a:bodyPr/>
          <a:lstStyle/>
          <a:p>
            <a:endParaRPr lang="hu-HU"/>
          </a:p>
        </p:txBody>
      </p:sp>
      <p:sp>
        <p:nvSpPr>
          <p:cNvPr id="6" name="Slide Number Placeholder 5"/>
          <p:cNvSpPr>
            <a:spLocks noGrp="1"/>
          </p:cNvSpPr>
          <p:nvPr>
            <p:ph type="sldNum" sz="quarter" idx="12"/>
          </p:nvPr>
        </p:nvSpPr>
        <p:spPr/>
        <p:txBody>
          <a:bodyPr/>
          <a:lstStyle/>
          <a:p>
            <a:fld id="{72684575-7F1F-4D38-8645-324C069141D7}" type="slidenum">
              <a:rPr lang="hu-HU" smtClean="0"/>
              <a:t>‹#›</a:t>
            </a:fld>
            <a:endParaRPr lang="hu-HU"/>
          </a:p>
        </p:txBody>
      </p:sp>
    </p:spTree>
    <p:extLst>
      <p:ext uri="{BB962C8B-B14F-4D97-AF65-F5344CB8AC3E}">
        <p14:creationId xmlns:p14="http://schemas.microsoft.com/office/powerpoint/2010/main" val="83928275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zakaszfejléc">
    <p:spTree>
      <p:nvGrpSpPr>
        <p:cNvPr id="1" name=""/>
        <p:cNvGrpSpPr/>
        <p:nvPr/>
      </p:nvGrpSpPr>
      <p:grpSpPr>
        <a:xfrm>
          <a:off x="0" y="0"/>
          <a:ext cx="0" cy="0"/>
          <a:chOff x="0" y="0"/>
          <a:chExt cx="0" cy="0"/>
        </a:xfrm>
      </p:grpSpPr>
      <p:sp>
        <p:nvSpPr>
          <p:cNvPr id="2" name="Title 1"/>
          <p:cNvSpPr>
            <a:spLocks noGrp="1"/>
          </p:cNvSpPr>
          <p:nvPr>
            <p:ph type="title"/>
          </p:nvPr>
        </p:nvSpPr>
        <p:spPr>
          <a:xfrm>
            <a:off x="866443" y="2861734"/>
            <a:ext cx="6620967" cy="1915647"/>
          </a:xfrm>
        </p:spPr>
        <p:txBody>
          <a:bodyPr anchor="b"/>
          <a:lstStyle>
            <a:lvl1pPr algn="l">
              <a:defRPr sz="4000" b="0" cap="none"/>
            </a:lvl1pPr>
          </a:lstStyle>
          <a:p>
            <a:r>
              <a:rPr lang="hu-HU" smtClean="0"/>
              <a:t>Mintacím szerkesztése</a:t>
            </a:r>
            <a:endParaRPr lang="en-US" dirty="0"/>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u-HU" smtClean="0"/>
              <a:t>Mintaszöveg szerkesztése</a:t>
            </a:r>
          </a:p>
        </p:txBody>
      </p:sp>
      <p:sp>
        <p:nvSpPr>
          <p:cNvPr id="4" name="Date Placeholder 3"/>
          <p:cNvSpPr>
            <a:spLocks noGrp="1"/>
          </p:cNvSpPr>
          <p:nvPr>
            <p:ph type="dt" sz="half" idx="10"/>
          </p:nvPr>
        </p:nvSpPr>
        <p:spPr/>
        <p:txBody>
          <a:bodyPr/>
          <a:lstStyle/>
          <a:p>
            <a:fld id="{FAA4A6A7-7AEE-4886-B6FC-19E023547C17}" type="datetimeFigureOut">
              <a:rPr lang="hu-HU" smtClean="0"/>
              <a:t>2021. 11. 11.</a:t>
            </a:fld>
            <a:endParaRPr lang="hu-HU"/>
          </a:p>
        </p:txBody>
      </p:sp>
      <p:sp>
        <p:nvSpPr>
          <p:cNvPr id="5" name="Footer Placeholder 4"/>
          <p:cNvSpPr>
            <a:spLocks noGrp="1"/>
          </p:cNvSpPr>
          <p:nvPr>
            <p:ph type="ftr" sz="quarter" idx="11"/>
          </p:nvPr>
        </p:nvSpPr>
        <p:spPr/>
        <p:txBody>
          <a:bodyPr/>
          <a:lstStyle/>
          <a:p>
            <a:endParaRPr lang="hu-HU"/>
          </a:p>
        </p:txBody>
      </p:sp>
      <p:sp>
        <p:nvSpPr>
          <p:cNvPr id="6" name="Slide Number Placeholder 5"/>
          <p:cNvSpPr>
            <a:spLocks noGrp="1"/>
          </p:cNvSpPr>
          <p:nvPr>
            <p:ph type="sldNum" sz="quarter" idx="12"/>
          </p:nvPr>
        </p:nvSpPr>
        <p:spPr/>
        <p:txBody>
          <a:bodyPr/>
          <a:lstStyle/>
          <a:p>
            <a:fld id="{72684575-7F1F-4D38-8645-324C069141D7}" type="slidenum">
              <a:rPr lang="hu-HU" smtClean="0"/>
              <a:t>‹#›</a:t>
            </a:fld>
            <a:endParaRPr lang="hu-HU"/>
          </a:p>
        </p:txBody>
      </p:sp>
    </p:spTree>
    <p:extLst>
      <p:ext uri="{BB962C8B-B14F-4D97-AF65-F5344CB8AC3E}">
        <p14:creationId xmlns:p14="http://schemas.microsoft.com/office/powerpoint/2010/main" val="10219342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tartalomrész">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smtClean="0"/>
              <a:t>Mintacím szerkesztése</a:t>
            </a:r>
            <a:endParaRPr lang="en-US" dirty="0"/>
          </a:p>
        </p:txBody>
      </p:sp>
      <p:sp>
        <p:nvSpPr>
          <p:cNvPr id="3" name="Content Placeholder 2"/>
          <p:cNvSpPr>
            <a:spLocks noGrp="1"/>
          </p:cNvSpPr>
          <p:nvPr>
            <p:ph sz="half" idx="1"/>
          </p:nvPr>
        </p:nvSpPr>
        <p:spPr>
          <a:xfrm>
            <a:off x="827700" y="2060576"/>
            <a:ext cx="3298113"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US" dirty="0"/>
          </a:p>
        </p:txBody>
      </p:sp>
      <p:sp>
        <p:nvSpPr>
          <p:cNvPr id="4" name="Content Placeholder 3"/>
          <p:cNvSpPr>
            <a:spLocks noGrp="1"/>
          </p:cNvSpPr>
          <p:nvPr>
            <p:ph sz="half" idx="2"/>
          </p:nvPr>
        </p:nvSpPr>
        <p:spPr>
          <a:xfrm>
            <a:off x="4241975" y="2056093"/>
            <a:ext cx="3298115"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US" dirty="0"/>
          </a:p>
        </p:txBody>
      </p:sp>
      <p:sp>
        <p:nvSpPr>
          <p:cNvPr id="5" name="Date Placeholder 4"/>
          <p:cNvSpPr>
            <a:spLocks noGrp="1"/>
          </p:cNvSpPr>
          <p:nvPr>
            <p:ph type="dt" sz="half" idx="10"/>
          </p:nvPr>
        </p:nvSpPr>
        <p:spPr/>
        <p:txBody>
          <a:bodyPr/>
          <a:lstStyle/>
          <a:p>
            <a:fld id="{FAA4A6A7-7AEE-4886-B6FC-19E023547C17}" type="datetimeFigureOut">
              <a:rPr lang="hu-HU" smtClean="0"/>
              <a:t>2021. 11. 11.</a:t>
            </a:fld>
            <a:endParaRPr lang="hu-HU"/>
          </a:p>
        </p:txBody>
      </p:sp>
      <p:sp>
        <p:nvSpPr>
          <p:cNvPr id="6" name="Footer Placeholder 5"/>
          <p:cNvSpPr>
            <a:spLocks noGrp="1"/>
          </p:cNvSpPr>
          <p:nvPr>
            <p:ph type="ftr" sz="quarter" idx="11"/>
          </p:nvPr>
        </p:nvSpPr>
        <p:spPr/>
        <p:txBody>
          <a:bodyPr/>
          <a:lstStyle/>
          <a:p>
            <a:endParaRPr lang="hu-HU"/>
          </a:p>
        </p:txBody>
      </p:sp>
      <p:sp>
        <p:nvSpPr>
          <p:cNvPr id="7" name="Slide Number Placeholder 6"/>
          <p:cNvSpPr>
            <a:spLocks noGrp="1"/>
          </p:cNvSpPr>
          <p:nvPr>
            <p:ph type="sldNum" sz="quarter" idx="12"/>
          </p:nvPr>
        </p:nvSpPr>
        <p:spPr/>
        <p:txBody>
          <a:bodyPr/>
          <a:lstStyle/>
          <a:p>
            <a:fld id="{72684575-7F1F-4D38-8645-324C069141D7}" type="slidenum">
              <a:rPr lang="hu-HU" smtClean="0"/>
              <a:t>‹#›</a:t>
            </a:fld>
            <a:endParaRPr lang="hu-HU"/>
          </a:p>
        </p:txBody>
      </p:sp>
    </p:spTree>
    <p:extLst>
      <p:ext uri="{BB962C8B-B14F-4D97-AF65-F5344CB8AC3E}">
        <p14:creationId xmlns:p14="http://schemas.microsoft.com/office/powerpoint/2010/main" val="175754575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Összehasonlítá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hu-HU" smtClean="0"/>
              <a:t>Mintacím szerkesztése</a:t>
            </a:r>
            <a:endParaRPr lang="en-US" dirty="0"/>
          </a:p>
        </p:txBody>
      </p:sp>
      <p:sp>
        <p:nvSpPr>
          <p:cNvPr id="3" name="Text Placeholder 2"/>
          <p:cNvSpPr>
            <a:spLocks noGrp="1"/>
          </p:cNvSpPr>
          <p:nvPr>
            <p:ph type="body" idx="1"/>
          </p:nvPr>
        </p:nvSpPr>
        <p:spPr>
          <a:xfrm>
            <a:off x="827700" y="1905000"/>
            <a:ext cx="3298112"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smtClean="0"/>
              <a:t>Mintaszöveg szerkesztése</a:t>
            </a:r>
          </a:p>
        </p:txBody>
      </p:sp>
      <p:sp>
        <p:nvSpPr>
          <p:cNvPr id="4" name="Content Placeholder 3"/>
          <p:cNvSpPr>
            <a:spLocks noGrp="1"/>
          </p:cNvSpPr>
          <p:nvPr>
            <p:ph sz="half" idx="2"/>
          </p:nvPr>
        </p:nvSpPr>
        <p:spPr>
          <a:xfrm>
            <a:off x="827700"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US" dirty="0"/>
          </a:p>
        </p:txBody>
      </p:sp>
      <p:sp>
        <p:nvSpPr>
          <p:cNvPr id="5" name="Text Placeholder 4"/>
          <p:cNvSpPr>
            <a:spLocks noGrp="1"/>
          </p:cNvSpPr>
          <p:nvPr>
            <p:ph type="body" sz="quarter" idx="3"/>
          </p:nvPr>
        </p:nvSpPr>
        <p:spPr>
          <a:xfrm>
            <a:off x="4241976" y="1905000"/>
            <a:ext cx="3298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smtClean="0"/>
              <a:t>Mintaszöveg szerkesztése</a:t>
            </a:r>
          </a:p>
        </p:txBody>
      </p:sp>
      <p:sp>
        <p:nvSpPr>
          <p:cNvPr id="6" name="Content Placeholder 5"/>
          <p:cNvSpPr>
            <a:spLocks noGrp="1"/>
          </p:cNvSpPr>
          <p:nvPr>
            <p:ph sz="quarter" idx="4"/>
          </p:nvPr>
        </p:nvSpPr>
        <p:spPr>
          <a:xfrm>
            <a:off x="4241976"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US" dirty="0"/>
          </a:p>
        </p:txBody>
      </p:sp>
      <p:sp>
        <p:nvSpPr>
          <p:cNvPr id="7" name="Date Placeholder 6"/>
          <p:cNvSpPr>
            <a:spLocks noGrp="1"/>
          </p:cNvSpPr>
          <p:nvPr>
            <p:ph type="dt" sz="half" idx="10"/>
          </p:nvPr>
        </p:nvSpPr>
        <p:spPr/>
        <p:txBody>
          <a:bodyPr/>
          <a:lstStyle/>
          <a:p>
            <a:fld id="{FAA4A6A7-7AEE-4886-B6FC-19E023547C17}" type="datetimeFigureOut">
              <a:rPr lang="hu-HU" smtClean="0"/>
              <a:t>2021. 11. 11.</a:t>
            </a:fld>
            <a:endParaRPr lang="hu-HU"/>
          </a:p>
        </p:txBody>
      </p:sp>
      <p:sp>
        <p:nvSpPr>
          <p:cNvPr id="8" name="Footer Placeholder 7"/>
          <p:cNvSpPr>
            <a:spLocks noGrp="1"/>
          </p:cNvSpPr>
          <p:nvPr>
            <p:ph type="ftr" sz="quarter" idx="11"/>
          </p:nvPr>
        </p:nvSpPr>
        <p:spPr/>
        <p:txBody>
          <a:bodyPr/>
          <a:lstStyle/>
          <a:p>
            <a:endParaRPr lang="hu-HU"/>
          </a:p>
        </p:txBody>
      </p:sp>
      <p:sp>
        <p:nvSpPr>
          <p:cNvPr id="9" name="Slide Number Placeholder 8"/>
          <p:cNvSpPr>
            <a:spLocks noGrp="1"/>
          </p:cNvSpPr>
          <p:nvPr>
            <p:ph type="sldNum" sz="quarter" idx="12"/>
          </p:nvPr>
        </p:nvSpPr>
        <p:spPr/>
        <p:txBody>
          <a:bodyPr/>
          <a:lstStyle/>
          <a:p>
            <a:fld id="{72684575-7F1F-4D38-8645-324C069141D7}" type="slidenum">
              <a:rPr lang="hu-HU" smtClean="0"/>
              <a:t>‹#›</a:t>
            </a:fld>
            <a:endParaRPr lang="hu-HU"/>
          </a:p>
        </p:txBody>
      </p:sp>
    </p:spTree>
    <p:extLst>
      <p:ext uri="{BB962C8B-B14F-4D97-AF65-F5344CB8AC3E}">
        <p14:creationId xmlns:p14="http://schemas.microsoft.com/office/powerpoint/2010/main" val="262017904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Csak cí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smtClean="0"/>
              <a:t>Mintacím szerkesztése</a:t>
            </a:r>
            <a:endParaRPr lang="en-US" dirty="0"/>
          </a:p>
        </p:txBody>
      </p:sp>
      <p:sp>
        <p:nvSpPr>
          <p:cNvPr id="7" name="Date Placeholder 2"/>
          <p:cNvSpPr>
            <a:spLocks noGrp="1"/>
          </p:cNvSpPr>
          <p:nvPr>
            <p:ph type="dt" sz="half" idx="10"/>
          </p:nvPr>
        </p:nvSpPr>
        <p:spPr/>
        <p:txBody>
          <a:bodyPr/>
          <a:lstStyle/>
          <a:p>
            <a:fld id="{FAA4A6A7-7AEE-4886-B6FC-19E023547C17}" type="datetimeFigureOut">
              <a:rPr lang="hu-HU" smtClean="0"/>
              <a:t>2021. 11. 11.</a:t>
            </a:fld>
            <a:endParaRPr lang="hu-HU"/>
          </a:p>
        </p:txBody>
      </p:sp>
      <p:sp>
        <p:nvSpPr>
          <p:cNvPr id="5" name="Footer Placeholder 3"/>
          <p:cNvSpPr>
            <a:spLocks noGrp="1"/>
          </p:cNvSpPr>
          <p:nvPr>
            <p:ph type="ftr" sz="quarter" idx="11"/>
          </p:nvPr>
        </p:nvSpPr>
        <p:spPr/>
        <p:txBody>
          <a:bodyPr/>
          <a:lstStyle/>
          <a:p>
            <a:endParaRPr lang="hu-HU"/>
          </a:p>
        </p:txBody>
      </p:sp>
      <p:sp>
        <p:nvSpPr>
          <p:cNvPr id="6" name="Slide Number Placeholder 4"/>
          <p:cNvSpPr>
            <a:spLocks noGrp="1"/>
          </p:cNvSpPr>
          <p:nvPr>
            <p:ph type="sldNum" sz="quarter" idx="12"/>
          </p:nvPr>
        </p:nvSpPr>
        <p:spPr/>
        <p:txBody>
          <a:bodyPr/>
          <a:lstStyle/>
          <a:p>
            <a:fld id="{72684575-7F1F-4D38-8645-324C069141D7}" type="slidenum">
              <a:rPr lang="hu-HU" smtClean="0"/>
              <a:t>‹#›</a:t>
            </a:fld>
            <a:endParaRPr lang="hu-HU"/>
          </a:p>
        </p:txBody>
      </p:sp>
    </p:spTree>
    <p:extLst>
      <p:ext uri="{BB962C8B-B14F-4D97-AF65-F5344CB8AC3E}">
        <p14:creationId xmlns:p14="http://schemas.microsoft.com/office/powerpoint/2010/main" val="336781012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Üres">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FAA4A6A7-7AEE-4886-B6FC-19E023547C17}" type="datetimeFigureOut">
              <a:rPr lang="hu-HU" smtClean="0"/>
              <a:t>2021. 11. 11.</a:t>
            </a:fld>
            <a:endParaRPr lang="hu-HU"/>
          </a:p>
        </p:txBody>
      </p:sp>
      <p:sp>
        <p:nvSpPr>
          <p:cNvPr id="5" name="Footer Placeholder 2"/>
          <p:cNvSpPr>
            <a:spLocks noGrp="1"/>
          </p:cNvSpPr>
          <p:nvPr>
            <p:ph type="ftr" sz="quarter" idx="11"/>
          </p:nvPr>
        </p:nvSpPr>
        <p:spPr/>
        <p:txBody>
          <a:bodyPr/>
          <a:lstStyle/>
          <a:p>
            <a:endParaRPr lang="hu-HU"/>
          </a:p>
        </p:txBody>
      </p:sp>
      <p:sp>
        <p:nvSpPr>
          <p:cNvPr id="6" name="Slide Number Placeholder 3"/>
          <p:cNvSpPr>
            <a:spLocks noGrp="1"/>
          </p:cNvSpPr>
          <p:nvPr>
            <p:ph type="sldNum" sz="quarter" idx="12"/>
          </p:nvPr>
        </p:nvSpPr>
        <p:spPr/>
        <p:txBody>
          <a:bodyPr/>
          <a:lstStyle/>
          <a:p>
            <a:fld id="{72684575-7F1F-4D38-8645-324C069141D7}" type="slidenum">
              <a:rPr lang="hu-HU" smtClean="0"/>
              <a:t>‹#›</a:t>
            </a:fld>
            <a:endParaRPr lang="hu-HU"/>
          </a:p>
        </p:txBody>
      </p:sp>
    </p:spTree>
    <p:extLst>
      <p:ext uri="{BB962C8B-B14F-4D97-AF65-F5344CB8AC3E}">
        <p14:creationId xmlns:p14="http://schemas.microsoft.com/office/powerpoint/2010/main" val="331120193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artalomrész képaláírással">
    <p:spTree>
      <p:nvGrpSpPr>
        <p:cNvPr id="1" name=""/>
        <p:cNvGrpSpPr/>
        <p:nvPr/>
      </p:nvGrpSpPr>
      <p:grpSpPr>
        <a:xfrm>
          <a:off x="0" y="0"/>
          <a:ext cx="0" cy="0"/>
          <a:chOff x="0" y="0"/>
          <a:chExt cx="0" cy="0"/>
        </a:xfrm>
      </p:grpSpPr>
      <p:sp>
        <p:nvSpPr>
          <p:cNvPr id="2" name="Title 1"/>
          <p:cNvSpPr>
            <a:spLocks noGrp="1"/>
          </p:cNvSpPr>
          <p:nvPr>
            <p:ph type="title"/>
          </p:nvPr>
        </p:nvSpPr>
        <p:spPr>
          <a:xfrm>
            <a:off x="866441" y="1447800"/>
            <a:ext cx="2551462" cy="1447800"/>
          </a:xfrm>
        </p:spPr>
        <p:txBody>
          <a:bodyPr anchor="b"/>
          <a:lstStyle>
            <a:lvl1pPr algn="l">
              <a:defRPr sz="2400" b="0"/>
            </a:lvl1pPr>
          </a:lstStyle>
          <a:p>
            <a:r>
              <a:rPr lang="hu-HU" smtClean="0"/>
              <a:t>Mintacím szerkesztése</a:t>
            </a:r>
            <a:endParaRPr lang="en-US" dirty="0"/>
          </a:p>
        </p:txBody>
      </p:sp>
      <p:sp>
        <p:nvSpPr>
          <p:cNvPr id="3" name="Content Placeholder 2"/>
          <p:cNvSpPr>
            <a:spLocks noGrp="1"/>
          </p:cNvSpPr>
          <p:nvPr>
            <p:ph idx="1"/>
          </p:nvPr>
        </p:nvSpPr>
        <p:spPr>
          <a:xfrm>
            <a:off x="3589397" y="1447800"/>
            <a:ext cx="3898013"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US" dirty="0"/>
          </a:p>
        </p:txBody>
      </p:sp>
      <p:sp>
        <p:nvSpPr>
          <p:cNvPr id="4" name="Text Placeholder 3"/>
          <p:cNvSpPr>
            <a:spLocks noGrp="1"/>
          </p:cNvSpPr>
          <p:nvPr>
            <p:ph type="body" sz="half" idx="2"/>
          </p:nvPr>
        </p:nvSpPr>
        <p:spPr>
          <a:xfrm>
            <a:off x="866441" y="3129281"/>
            <a:ext cx="2551462"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smtClean="0"/>
              <a:t>Mintaszöveg szerkesztése</a:t>
            </a:r>
          </a:p>
        </p:txBody>
      </p:sp>
      <p:sp>
        <p:nvSpPr>
          <p:cNvPr id="7" name="Date Placeholder 4"/>
          <p:cNvSpPr>
            <a:spLocks noGrp="1"/>
          </p:cNvSpPr>
          <p:nvPr>
            <p:ph type="dt" sz="half" idx="10"/>
          </p:nvPr>
        </p:nvSpPr>
        <p:spPr/>
        <p:txBody>
          <a:bodyPr/>
          <a:lstStyle/>
          <a:p>
            <a:fld id="{FAA4A6A7-7AEE-4886-B6FC-19E023547C17}" type="datetimeFigureOut">
              <a:rPr lang="hu-HU" smtClean="0"/>
              <a:t>2021. 11. 11.</a:t>
            </a:fld>
            <a:endParaRPr lang="hu-HU"/>
          </a:p>
        </p:txBody>
      </p:sp>
      <p:sp>
        <p:nvSpPr>
          <p:cNvPr id="5" name="Footer Placeholder 5"/>
          <p:cNvSpPr>
            <a:spLocks noGrp="1"/>
          </p:cNvSpPr>
          <p:nvPr>
            <p:ph type="ftr" sz="quarter" idx="11"/>
          </p:nvPr>
        </p:nvSpPr>
        <p:spPr/>
        <p:txBody>
          <a:bodyPr/>
          <a:lstStyle/>
          <a:p>
            <a:endParaRPr lang="hu-HU"/>
          </a:p>
        </p:txBody>
      </p:sp>
      <p:sp>
        <p:nvSpPr>
          <p:cNvPr id="6" name="Slide Number Placeholder 6"/>
          <p:cNvSpPr>
            <a:spLocks noGrp="1"/>
          </p:cNvSpPr>
          <p:nvPr>
            <p:ph type="sldNum" sz="quarter" idx="12"/>
          </p:nvPr>
        </p:nvSpPr>
        <p:spPr/>
        <p:txBody>
          <a:bodyPr/>
          <a:lstStyle/>
          <a:p>
            <a:fld id="{72684575-7F1F-4D38-8645-324C069141D7}" type="slidenum">
              <a:rPr lang="hu-HU" smtClean="0"/>
              <a:t>‹#›</a:t>
            </a:fld>
            <a:endParaRPr lang="hu-HU"/>
          </a:p>
        </p:txBody>
      </p:sp>
    </p:spTree>
    <p:extLst>
      <p:ext uri="{BB962C8B-B14F-4D97-AF65-F5344CB8AC3E}">
        <p14:creationId xmlns:p14="http://schemas.microsoft.com/office/powerpoint/2010/main" val="52652400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Kép képaláírással">
    <p:spTree>
      <p:nvGrpSpPr>
        <p:cNvPr id="1" name=""/>
        <p:cNvGrpSpPr/>
        <p:nvPr/>
      </p:nvGrpSpPr>
      <p:grpSpPr>
        <a:xfrm>
          <a:off x="0" y="0"/>
          <a:ext cx="0" cy="0"/>
          <a:chOff x="0" y="0"/>
          <a:chExt cx="0" cy="0"/>
        </a:xfrm>
      </p:grpSpPr>
      <p:sp>
        <p:nvSpPr>
          <p:cNvPr id="2" name="Title 1"/>
          <p:cNvSpPr>
            <a:spLocks noGrp="1"/>
          </p:cNvSpPr>
          <p:nvPr>
            <p:ph type="title"/>
          </p:nvPr>
        </p:nvSpPr>
        <p:spPr>
          <a:xfrm>
            <a:off x="865656" y="1854192"/>
            <a:ext cx="3820674" cy="1574808"/>
          </a:xfrm>
        </p:spPr>
        <p:txBody>
          <a:bodyPr anchor="b">
            <a:normAutofit/>
          </a:bodyPr>
          <a:lstStyle>
            <a:lvl1pPr algn="l">
              <a:defRPr sz="3600" b="0"/>
            </a:lvl1pPr>
          </a:lstStyle>
          <a:p>
            <a:r>
              <a:rPr lang="hu-HU" smtClean="0"/>
              <a:t>Mintacím szerkesztése</a:t>
            </a:r>
            <a:endParaRPr lang="en-US" dirty="0"/>
          </a:p>
        </p:txBody>
      </p:sp>
      <p:sp>
        <p:nvSpPr>
          <p:cNvPr id="3" name="Picture Placeholder 2"/>
          <p:cNvSpPr>
            <a:spLocks noGrp="1" noChangeAspect="1"/>
          </p:cNvSpPr>
          <p:nvPr>
            <p:ph type="pic" idx="1"/>
          </p:nvPr>
        </p:nvSpPr>
        <p:spPr>
          <a:xfrm>
            <a:off x="5213517" y="1143000"/>
            <a:ext cx="2400925"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hu-HU" smtClean="0"/>
              <a:t>Kép beszúrásához kattintson az ikonra</a:t>
            </a:r>
            <a:endParaRPr lang="en-US" dirty="0"/>
          </a:p>
        </p:txBody>
      </p:sp>
      <p:sp>
        <p:nvSpPr>
          <p:cNvPr id="4" name="Text Placeholder 3"/>
          <p:cNvSpPr>
            <a:spLocks noGrp="1"/>
          </p:cNvSpPr>
          <p:nvPr>
            <p:ph type="body" sz="half" idx="2"/>
          </p:nvPr>
        </p:nvSpPr>
        <p:spPr>
          <a:xfrm>
            <a:off x="866441" y="3657600"/>
            <a:ext cx="3814728"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smtClean="0"/>
              <a:t>Mintaszöveg szerkesztése</a:t>
            </a:r>
          </a:p>
        </p:txBody>
      </p:sp>
      <p:sp>
        <p:nvSpPr>
          <p:cNvPr id="5" name="Date Placeholder 4"/>
          <p:cNvSpPr>
            <a:spLocks noGrp="1"/>
          </p:cNvSpPr>
          <p:nvPr>
            <p:ph type="dt" sz="half" idx="10"/>
          </p:nvPr>
        </p:nvSpPr>
        <p:spPr/>
        <p:txBody>
          <a:bodyPr/>
          <a:lstStyle/>
          <a:p>
            <a:fld id="{FAA4A6A7-7AEE-4886-B6FC-19E023547C17}" type="datetimeFigureOut">
              <a:rPr lang="hu-HU" smtClean="0"/>
              <a:t>2021. 11. 11.</a:t>
            </a:fld>
            <a:endParaRPr lang="hu-HU"/>
          </a:p>
        </p:txBody>
      </p:sp>
      <p:sp>
        <p:nvSpPr>
          <p:cNvPr id="6" name="Footer Placeholder 5"/>
          <p:cNvSpPr>
            <a:spLocks noGrp="1"/>
          </p:cNvSpPr>
          <p:nvPr>
            <p:ph type="ftr" sz="quarter" idx="11"/>
          </p:nvPr>
        </p:nvSpPr>
        <p:spPr/>
        <p:txBody>
          <a:bodyPr/>
          <a:lstStyle/>
          <a:p>
            <a:endParaRPr lang="hu-HU"/>
          </a:p>
        </p:txBody>
      </p:sp>
      <p:sp>
        <p:nvSpPr>
          <p:cNvPr id="7" name="Slide Number Placeholder 6"/>
          <p:cNvSpPr>
            <a:spLocks noGrp="1"/>
          </p:cNvSpPr>
          <p:nvPr>
            <p:ph type="sldNum" sz="quarter" idx="12"/>
          </p:nvPr>
        </p:nvSpPr>
        <p:spPr/>
        <p:txBody>
          <a:bodyPr/>
          <a:lstStyle/>
          <a:p>
            <a:fld id="{72684575-7F1F-4D38-8645-324C069141D7}" type="slidenum">
              <a:rPr lang="hu-HU" smtClean="0"/>
              <a:t>‹#›</a:t>
            </a:fld>
            <a:endParaRPr lang="hu-HU"/>
          </a:p>
        </p:txBody>
      </p:sp>
    </p:spTree>
    <p:extLst>
      <p:ext uri="{BB962C8B-B14F-4D97-AF65-F5344CB8AC3E}">
        <p14:creationId xmlns:p14="http://schemas.microsoft.com/office/powerpoint/2010/main" val="202318429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Oval 21"/>
          <p:cNvSpPr/>
          <p:nvPr/>
        </p:nvSpPr>
        <p:spPr>
          <a:xfrm>
            <a:off x="629943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5689832" y="-457200"/>
            <a:ext cx="1600200" cy="1600200"/>
          </a:xfrm>
          <a:prstGeom prst="ellipse">
            <a:avLst/>
          </a:prstGeom>
          <a:gradFill flip="none" rotWithShape="1">
            <a:gsLst>
              <a:gs pos="0">
                <a:schemeClr val="bg2">
                  <a:lumMod val="60000"/>
                  <a:lumOff val="40000"/>
                  <a:alpha val="14000"/>
                </a:schemeClr>
              </a:gs>
              <a:gs pos="73000">
                <a:schemeClr val="bg2">
                  <a:lumMod val="60000"/>
                  <a:lumOff val="40000"/>
                  <a:alpha val="0"/>
                </a:schemeClr>
              </a:gs>
              <a:gs pos="36000">
                <a:schemeClr val="bg2">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6299432" y="6096000"/>
            <a:ext cx="990600" cy="990600"/>
          </a:xfrm>
          <a:prstGeom prst="ellipse">
            <a:avLst/>
          </a:prstGeom>
          <a:gradFill flip="none" rotWithShape="1">
            <a:gsLst>
              <a:gs pos="0">
                <a:schemeClr val="bg2">
                  <a:lumMod val="60000"/>
                  <a:lumOff val="40000"/>
                  <a:alpha val="9000"/>
                </a:schemeClr>
              </a:gs>
              <a:gs pos="66000">
                <a:schemeClr val="bg2">
                  <a:lumMod val="60000"/>
                  <a:lumOff val="40000"/>
                  <a:alpha val="0"/>
                </a:schemeClr>
              </a:gs>
              <a:gs pos="36000">
                <a:schemeClr val="bg2">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153988" y="2667000"/>
            <a:ext cx="4191000" cy="4191000"/>
          </a:xfrm>
          <a:prstGeom prst="ellipse">
            <a:avLst/>
          </a:prstGeom>
          <a:gradFill flip="none" rotWithShape="1">
            <a:gsLst>
              <a:gs pos="0">
                <a:schemeClr val="bg2">
                  <a:lumMod val="60000"/>
                  <a:lumOff val="40000"/>
                  <a:alpha val="11000"/>
                </a:schemeClr>
              </a:gs>
              <a:gs pos="75000">
                <a:schemeClr val="bg2">
                  <a:lumMod val="60000"/>
                  <a:lumOff val="40000"/>
                  <a:alpha val="0"/>
                </a:schemeClr>
              </a:gs>
              <a:gs pos="36000">
                <a:schemeClr val="bg2">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39788" y="2895600"/>
            <a:ext cx="2362200" cy="2362200"/>
          </a:xfrm>
          <a:prstGeom prst="ellipse">
            <a:avLst/>
          </a:prstGeom>
          <a:gradFill flip="none" rotWithShape="1">
            <a:gsLst>
              <a:gs pos="0">
                <a:schemeClr val="bg2">
                  <a:lumMod val="60000"/>
                  <a:lumOff val="40000"/>
                  <a:alpha val="8000"/>
                </a:schemeClr>
              </a:gs>
              <a:gs pos="72000">
                <a:schemeClr val="bg2">
                  <a:lumMod val="60000"/>
                  <a:lumOff val="40000"/>
                  <a:alpha val="0"/>
                </a:schemeClr>
              </a:gs>
              <a:gs pos="36000">
                <a:schemeClr val="bg2">
                  <a:lumMod val="60000"/>
                  <a:lumOff val="4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484710" y="452718"/>
            <a:ext cx="7055380" cy="1400530"/>
          </a:xfrm>
          <a:prstGeom prst="rect">
            <a:avLst/>
          </a:prstGeom>
        </p:spPr>
        <p:txBody>
          <a:bodyPr vert="horz" lIns="91440" tIns="45720" rIns="91440" bIns="45720" rtlCol="0" anchor="t">
            <a:noAutofit/>
          </a:bodyPr>
          <a:lstStyle/>
          <a:p>
            <a:r>
              <a:rPr lang="hu-HU" smtClean="0"/>
              <a:t>Mintacím szerkesztése</a:t>
            </a:r>
            <a:endParaRPr lang="en-US" dirty="0"/>
          </a:p>
        </p:txBody>
      </p:sp>
      <p:sp>
        <p:nvSpPr>
          <p:cNvPr id="3" name="Text Placeholder 2"/>
          <p:cNvSpPr>
            <a:spLocks noGrp="1"/>
          </p:cNvSpPr>
          <p:nvPr>
            <p:ph type="body" idx="1"/>
          </p:nvPr>
        </p:nvSpPr>
        <p:spPr>
          <a:xfrm>
            <a:off x="827700" y="2052925"/>
            <a:ext cx="6711654" cy="4195481"/>
          </a:xfrm>
          <a:prstGeom prst="rect">
            <a:avLst/>
          </a:prstGeom>
        </p:spPr>
        <p:txBody>
          <a:bodyPr vert="horz" lIns="91440" tIns="45720" rIns="91440" bIns="45720" rtlCol="0">
            <a:normAutofit/>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US" dirty="0"/>
          </a:p>
        </p:txBody>
      </p:sp>
      <p:sp>
        <p:nvSpPr>
          <p:cNvPr id="4" name="Date Placeholder 3"/>
          <p:cNvSpPr>
            <a:spLocks noGrp="1"/>
          </p:cNvSpPr>
          <p:nvPr>
            <p:ph type="dt" sz="half" idx="2"/>
          </p:nvPr>
        </p:nvSpPr>
        <p:spPr>
          <a:xfrm rot="5400000">
            <a:off x="7494989" y="1828771"/>
            <a:ext cx="990599" cy="22865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FAA4A6A7-7AEE-4886-B6FC-19E023547C17}" type="datetimeFigureOut">
              <a:rPr lang="hu-HU" smtClean="0"/>
              <a:t>2021. 11. 11.</a:t>
            </a:fld>
            <a:endParaRPr lang="hu-HU"/>
          </a:p>
        </p:txBody>
      </p:sp>
      <p:sp>
        <p:nvSpPr>
          <p:cNvPr id="5" name="Footer Placeholder 4"/>
          <p:cNvSpPr>
            <a:spLocks noGrp="1"/>
          </p:cNvSpPr>
          <p:nvPr>
            <p:ph type="ftr" sz="quarter" idx="3"/>
          </p:nvPr>
        </p:nvSpPr>
        <p:spPr>
          <a:xfrm rot="5400000">
            <a:off x="6233335" y="3263371"/>
            <a:ext cx="3859795" cy="228660"/>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hu-HU"/>
          </a:p>
        </p:txBody>
      </p:sp>
      <p:sp>
        <p:nvSpPr>
          <p:cNvPr id="6" name="Slide Number Placeholder 5"/>
          <p:cNvSpPr>
            <a:spLocks noGrp="1"/>
          </p:cNvSpPr>
          <p:nvPr>
            <p:ph type="sldNum" sz="quarter" idx="4"/>
          </p:nvPr>
        </p:nvSpPr>
        <p:spPr bwMode="gray">
          <a:xfrm>
            <a:off x="7766431" y="295736"/>
            <a:ext cx="628813" cy="767687"/>
          </a:xfrm>
          <a:prstGeom prst="rect">
            <a:avLst/>
          </a:prstGeom>
        </p:spPr>
        <p:txBody>
          <a:bodyPr vert="horz" lIns="91440" tIns="45720" rIns="91440" bIns="45720" rtlCol="0" anchor="b"/>
          <a:lstStyle>
            <a:lvl1pPr algn="ctr">
              <a:defRPr sz="2801" b="0" i="0">
                <a:solidFill>
                  <a:schemeClr val="tx1">
                    <a:tint val="75000"/>
                  </a:schemeClr>
                </a:solidFill>
              </a:defRPr>
            </a:lvl1pPr>
          </a:lstStyle>
          <a:p>
            <a:fld id="{72684575-7F1F-4D38-8645-324C069141D7}" type="slidenum">
              <a:rPr lang="hu-HU" smtClean="0"/>
              <a:t>‹#›</a:t>
            </a:fld>
            <a:endParaRPr lang="hu-HU"/>
          </a:p>
        </p:txBody>
      </p:sp>
    </p:spTree>
    <p:extLst>
      <p:ext uri="{BB962C8B-B14F-4D97-AF65-F5344CB8AC3E}">
        <p14:creationId xmlns:p14="http://schemas.microsoft.com/office/powerpoint/2010/main" val="1972338956"/>
      </p:ext>
    </p:extLst>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 id="2147483709" r:id="rId13"/>
    <p:sldLayoutId id="2147483710" r:id="rId14"/>
    <p:sldLayoutId id="2147483711" r:id="rId15"/>
    <p:sldLayoutId id="2147483712" r:id="rId16"/>
    <p:sldLayoutId id="2147483713" r:id="rId17"/>
  </p:sldLayoutIdLst>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xStyles>
    <p:titleStyle>
      <a:lvl1pPr algn="l" defTabSz="457207"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6" indent="-342906" algn="l" defTabSz="457207"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62" indent="-285755" algn="l" defTabSz="457207"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20"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2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3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14642"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49"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5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6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7" rtl="0" eaLnBrk="1" latinLnBrk="0" hangingPunct="1">
        <a:defRPr sz="1800" kern="1200">
          <a:solidFill>
            <a:schemeClr val="tx1"/>
          </a:solidFill>
          <a:latin typeface="+mn-lt"/>
          <a:ea typeface="+mn-ea"/>
          <a:cs typeface="+mn-cs"/>
        </a:defRPr>
      </a:lvl1pPr>
      <a:lvl2pPr marL="457207" algn="l" defTabSz="457207" rtl="0" eaLnBrk="1" latinLnBrk="0" hangingPunct="1">
        <a:defRPr sz="1800" kern="1200">
          <a:solidFill>
            <a:schemeClr val="tx1"/>
          </a:solidFill>
          <a:latin typeface="+mn-lt"/>
          <a:ea typeface="+mn-ea"/>
          <a:cs typeface="+mn-cs"/>
        </a:defRPr>
      </a:lvl2pPr>
      <a:lvl3pPr marL="914415" algn="l" defTabSz="457207" rtl="0" eaLnBrk="1" latinLnBrk="0" hangingPunct="1">
        <a:defRPr sz="1800" kern="1200">
          <a:solidFill>
            <a:schemeClr val="tx1"/>
          </a:solidFill>
          <a:latin typeface="+mn-lt"/>
          <a:ea typeface="+mn-ea"/>
          <a:cs typeface="+mn-cs"/>
        </a:defRPr>
      </a:lvl3pPr>
      <a:lvl4pPr marL="1371622" algn="l" defTabSz="457207" rtl="0" eaLnBrk="1" latinLnBrk="0" hangingPunct="1">
        <a:defRPr sz="1800" kern="1200">
          <a:solidFill>
            <a:schemeClr val="tx1"/>
          </a:solidFill>
          <a:latin typeface="+mn-lt"/>
          <a:ea typeface="+mn-ea"/>
          <a:cs typeface="+mn-cs"/>
        </a:defRPr>
      </a:lvl4pPr>
      <a:lvl5pPr marL="1828831" algn="l" defTabSz="457207" rtl="0" eaLnBrk="1" latinLnBrk="0" hangingPunct="1">
        <a:defRPr sz="1800" kern="1200">
          <a:solidFill>
            <a:schemeClr val="tx1"/>
          </a:solidFill>
          <a:latin typeface="+mn-lt"/>
          <a:ea typeface="+mn-ea"/>
          <a:cs typeface="+mn-cs"/>
        </a:defRPr>
      </a:lvl5pPr>
      <a:lvl6pPr marL="2286038" algn="l" defTabSz="457207" rtl="0" eaLnBrk="1" latinLnBrk="0" hangingPunct="1">
        <a:defRPr sz="1800" kern="1200">
          <a:solidFill>
            <a:schemeClr val="tx1"/>
          </a:solidFill>
          <a:latin typeface="+mn-lt"/>
          <a:ea typeface="+mn-ea"/>
          <a:cs typeface="+mn-cs"/>
        </a:defRPr>
      </a:lvl6pPr>
      <a:lvl7pPr marL="2743246" algn="l" defTabSz="457207" rtl="0" eaLnBrk="1" latinLnBrk="0" hangingPunct="1">
        <a:defRPr sz="1800" kern="1200">
          <a:solidFill>
            <a:schemeClr val="tx1"/>
          </a:solidFill>
          <a:latin typeface="+mn-lt"/>
          <a:ea typeface="+mn-ea"/>
          <a:cs typeface="+mn-cs"/>
        </a:defRPr>
      </a:lvl7pPr>
      <a:lvl8pPr marL="3200453" algn="l" defTabSz="457207" rtl="0" eaLnBrk="1" latinLnBrk="0" hangingPunct="1">
        <a:defRPr sz="1800" kern="1200">
          <a:solidFill>
            <a:schemeClr val="tx1"/>
          </a:solidFill>
          <a:latin typeface="+mn-lt"/>
          <a:ea typeface="+mn-ea"/>
          <a:cs typeface="+mn-cs"/>
        </a:defRPr>
      </a:lvl8pPr>
      <a:lvl9pPr marL="3657661" algn="l" defTabSz="45720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ctrTitle"/>
          </p:nvPr>
        </p:nvSpPr>
        <p:spPr/>
        <p:txBody>
          <a:bodyPr/>
          <a:lstStyle/>
          <a:p>
            <a:r>
              <a:rPr lang="hu-HU" sz="6000" dirty="0" smtClean="0"/>
              <a:t>Boszorkányperek</a:t>
            </a:r>
            <a:endParaRPr lang="hu-HU" sz="6000" dirty="0"/>
          </a:p>
        </p:txBody>
      </p:sp>
      <p:sp>
        <p:nvSpPr>
          <p:cNvPr id="3" name="Alcím 2"/>
          <p:cNvSpPr>
            <a:spLocks noGrp="1"/>
          </p:cNvSpPr>
          <p:nvPr>
            <p:ph type="subTitle" idx="1"/>
          </p:nvPr>
        </p:nvSpPr>
        <p:spPr/>
        <p:txBody>
          <a:bodyPr/>
          <a:lstStyle/>
          <a:p>
            <a:endParaRPr lang="hu-HU"/>
          </a:p>
        </p:txBody>
      </p:sp>
    </p:spTree>
    <p:extLst>
      <p:ext uri="{BB962C8B-B14F-4D97-AF65-F5344CB8AC3E}">
        <p14:creationId xmlns:p14="http://schemas.microsoft.com/office/powerpoint/2010/main" val="106340947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a:bodyPr>
          <a:lstStyle/>
          <a:p>
            <a:r>
              <a:rPr lang="hu-HU" dirty="0" err="1" smtClean="0"/>
              <a:t>Benedikt</a:t>
            </a:r>
            <a:r>
              <a:rPr lang="hu-HU" dirty="0" smtClean="0"/>
              <a:t> </a:t>
            </a:r>
            <a:r>
              <a:rPr lang="hu-HU" dirty="0" err="1" smtClean="0"/>
              <a:t>Carpzov</a:t>
            </a:r>
            <a:r>
              <a:rPr lang="hu-HU" dirty="0" smtClean="0"/>
              <a:t/>
            </a:r>
            <a:br>
              <a:rPr lang="hu-HU" dirty="0" smtClean="0"/>
            </a:br>
            <a:r>
              <a:rPr lang="hu-HU" dirty="0" smtClean="0"/>
              <a:t>(1595 – 1666)</a:t>
            </a:r>
            <a:endParaRPr lang="hu-HU" dirty="0"/>
          </a:p>
        </p:txBody>
      </p:sp>
      <p:pic>
        <p:nvPicPr>
          <p:cNvPr id="4" name="Tartalom helye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275856" y="1700808"/>
            <a:ext cx="3384376" cy="4752528"/>
          </a:xfrm>
        </p:spPr>
      </p:pic>
    </p:spTree>
    <p:extLst>
      <p:ext uri="{BB962C8B-B14F-4D97-AF65-F5344CB8AC3E}">
        <p14:creationId xmlns:p14="http://schemas.microsoft.com/office/powerpoint/2010/main" val="262133492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Franciaország</a:t>
            </a:r>
            <a:endParaRPr lang="hu-HU" dirty="0"/>
          </a:p>
        </p:txBody>
      </p:sp>
      <p:sp>
        <p:nvSpPr>
          <p:cNvPr id="3" name="Tartalom helye 2"/>
          <p:cNvSpPr>
            <a:spLocks noGrp="1"/>
          </p:cNvSpPr>
          <p:nvPr>
            <p:ph idx="1"/>
          </p:nvPr>
        </p:nvSpPr>
        <p:spPr/>
        <p:txBody>
          <a:bodyPr>
            <a:normAutofit lnSpcReduction="10000"/>
          </a:bodyPr>
          <a:lstStyle/>
          <a:p>
            <a:r>
              <a:rPr lang="hu-HU" dirty="0" smtClean="0"/>
              <a:t>1275. Toulouse</a:t>
            </a:r>
          </a:p>
          <a:p>
            <a:r>
              <a:rPr lang="hu-HU" dirty="0" smtClean="0"/>
              <a:t>1390. világi bíróság (különleges, mert a világi bíróságok csak az 1580-as évektől)</a:t>
            </a:r>
          </a:p>
          <a:p>
            <a:r>
              <a:rPr lang="hu-HU" dirty="0" smtClean="0"/>
              <a:t>1678. Párizs, királyi udvarba is vezetnek a szálak, </a:t>
            </a:r>
            <a:r>
              <a:rPr lang="hu-HU" dirty="0"/>
              <a:t>XIV. Lajos </a:t>
            </a:r>
            <a:r>
              <a:rPr lang="hu-HU" dirty="0" smtClean="0"/>
              <a:t> megsemmisítteti a jegyzőkönyveket</a:t>
            </a:r>
          </a:p>
          <a:p>
            <a:r>
              <a:rPr lang="hu-HU" dirty="0" smtClean="0"/>
              <a:t>1682. XIV. Lajos </a:t>
            </a:r>
            <a:r>
              <a:rPr lang="hu-HU" dirty="0" err="1" smtClean="0"/>
              <a:t>edictuma</a:t>
            </a:r>
            <a:r>
              <a:rPr lang="hu-HU" dirty="0" smtClean="0"/>
              <a:t> megszünteti a kínvallatást és máglyahalált (ok: </a:t>
            </a:r>
            <a:r>
              <a:rPr lang="hu-HU" dirty="0" err="1" smtClean="0"/>
              <a:t>Normandiában</a:t>
            </a:r>
            <a:r>
              <a:rPr lang="hu-HU" dirty="0" smtClean="0"/>
              <a:t> 525 személy ellen vád, 12 – máglya, a többiek családjai fordultak a királyhoz, normandiai parlament tiltakozik, de a király megsemmisíti az ítéleteket) </a:t>
            </a:r>
          </a:p>
          <a:p>
            <a:r>
              <a:rPr lang="hu-HU" dirty="0" smtClean="0"/>
              <a:t>Utolsó égetés: 1718. Bordeaux /</a:t>
            </a:r>
            <a:r>
              <a:rPr lang="hu-HU" dirty="0" err="1" smtClean="0"/>
              <a:t>edictum</a:t>
            </a:r>
            <a:r>
              <a:rPr lang="hu-HU" dirty="0" smtClean="0"/>
              <a:t> ellenére/</a:t>
            </a:r>
            <a:endParaRPr lang="hu-HU" dirty="0"/>
          </a:p>
        </p:txBody>
      </p:sp>
    </p:spTree>
    <p:extLst>
      <p:ext uri="{BB962C8B-B14F-4D97-AF65-F5344CB8AC3E}">
        <p14:creationId xmlns:p14="http://schemas.microsoft.com/office/powerpoint/2010/main" val="423398391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Anglia</a:t>
            </a:r>
            <a:endParaRPr lang="hu-HU" dirty="0"/>
          </a:p>
        </p:txBody>
      </p:sp>
      <p:sp>
        <p:nvSpPr>
          <p:cNvPr id="3" name="Tartalom helye 2"/>
          <p:cNvSpPr>
            <a:spLocks noGrp="1"/>
          </p:cNvSpPr>
          <p:nvPr>
            <p:ph idx="1"/>
          </p:nvPr>
        </p:nvSpPr>
        <p:spPr/>
        <p:txBody>
          <a:bodyPr>
            <a:normAutofit fontScale="92500" lnSpcReduction="10000"/>
          </a:bodyPr>
          <a:lstStyle/>
          <a:p>
            <a:r>
              <a:rPr lang="hu-HU" dirty="0" smtClean="0"/>
              <a:t>Később indul, rövidebb ideig tart</a:t>
            </a:r>
          </a:p>
          <a:p>
            <a:r>
              <a:rPr lang="hu-HU" dirty="0" smtClean="0"/>
              <a:t>16. sz. közepéig enyhe büntetés, pl. pellengér</a:t>
            </a:r>
          </a:p>
          <a:p>
            <a:r>
              <a:rPr lang="hu-HU" dirty="0" smtClean="0"/>
              <a:t>VIII. Henrik 1542. boszorkányságról tv. – 5 évvel később hatályon kívül</a:t>
            </a:r>
          </a:p>
          <a:p>
            <a:r>
              <a:rPr lang="hu-HU" dirty="0" smtClean="0"/>
              <a:t>I. Erzsébet – erősödik, 1563. tv. – enyhe büntetés, </a:t>
            </a:r>
            <a:r>
              <a:rPr lang="hu-HU" dirty="0" err="1" smtClean="0"/>
              <a:t>max</a:t>
            </a:r>
            <a:r>
              <a:rPr lang="hu-HU" dirty="0" smtClean="0"/>
              <a:t>. 1 év börtön, ha nem okoztak halált, vagyonelkobzás csak bűnismétlés esetén, tv. Nem legalizálja a tortúrát (</a:t>
            </a:r>
            <a:r>
              <a:rPr lang="hu-HU" dirty="0" err="1" smtClean="0"/>
              <a:t>kiv</a:t>
            </a:r>
            <a:r>
              <a:rPr lang="hu-HU" dirty="0" smtClean="0"/>
              <a:t>. Ha a király engedélyt ad)</a:t>
            </a:r>
          </a:p>
          <a:p>
            <a:r>
              <a:rPr lang="hu-HU" dirty="0" smtClean="0"/>
              <a:t>1645-46. </a:t>
            </a:r>
            <a:r>
              <a:rPr lang="hu-HU" dirty="0" err="1" smtClean="0"/>
              <a:t>Hopkins</a:t>
            </a:r>
            <a:r>
              <a:rPr lang="hu-HU" dirty="0" smtClean="0"/>
              <a:t>: boszorkányok úsztatása (parlament szólítja fel: hagyja abba)</a:t>
            </a:r>
          </a:p>
          <a:p>
            <a:r>
              <a:rPr lang="hu-HU" dirty="0" err="1" smtClean="0"/>
              <a:t>Hopkins-t</a:t>
            </a:r>
            <a:r>
              <a:rPr lang="hu-HU" dirty="0" smtClean="0"/>
              <a:t> 1646 nyarán „kényszernyugdíjazzák”, még ebben az évben meghal</a:t>
            </a:r>
          </a:p>
        </p:txBody>
      </p:sp>
    </p:spTree>
    <p:extLst>
      <p:ext uri="{BB962C8B-B14F-4D97-AF65-F5344CB8AC3E}">
        <p14:creationId xmlns:p14="http://schemas.microsoft.com/office/powerpoint/2010/main" val="203877933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Skócia</a:t>
            </a:r>
            <a:endParaRPr lang="hu-HU" dirty="0"/>
          </a:p>
        </p:txBody>
      </p:sp>
      <p:sp>
        <p:nvSpPr>
          <p:cNvPr id="3" name="Tartalom helye 2"/>
          <p:cNvSpPr>
            <a:spLocks noGrp="1"/>
          </p:cNvSpPr>
          <p:nvPr>
            <p:ph idx="1"/>
          </p:nvPr>
        </p:nvSpPr>
        <p:spPr/>
        <p:txBody>
          <a:bodyPr/>
          <a:lstStyle/>
          <a:p>
            <a:r>
              <a:rPr lang="hu-HU" dirty="0" smtClean="0"/>
              <a:t>1563. Stuart Mária büntetőjogi kódex, de Jakab idején indul az üldözési hullám (politikai ellenfelei ellen is)</a:t>
            </a:r>
          </a:p>
          <a:p>
            <a:r>
              <a:rPr lang="hu-HU" dirty="0" smtClean="0"/>
              <a:t>Még a 18. </a:t>
            </a:r>
            <a:r>
              <a:rPr lang="hu-HU" dirty="0" err="1" smtClean="0"/>
              <a:t>sz.-ban</a:t>
            </a:r>
            <a:r>
              <a:rPr lang="hu-HU" dirty="0" smtClean="0"/>
              <a:t> is, utolsó 1727-ben</a:t>
            </a:r>
          </a:p>
          <a:p>
            <a:r>
              <a:rPr lang="hu-HU" dirty="0" smtClean="0"/>
              <a:t>Kivégzettek szám </a:t>
            </a:r>
            <a:r>
              <a:rPr lang="hu-HU" smtClean="0"/>
              <a:t>4000 körüli</a:t>
            </a:r>
          </a:p>
          <a:p>
            <a:pPr marL="0" indent="0">
              <a:buNone/>
            </a:pPr>
            <a:endParaRPr lang="hu-HU" smtClean="0"/>
          </a:p>
          <a:p>
            <a:endParaRPr lang="hu-HU" dirty="0" smtClean="0"/>
          </a:p>
          <a:p>
            <a:endParaRPr lang="hu-HU" dirty="0"/>
          </a:p>
        </p:txBody>
      </p:sp>
    </p:spTree>
    <p:extLst>
      <p:ext uri="{BB962C8B-B14F-4D97-AF65-F5344CB8AC3E}">
        <p14:creationId xmlns:p14="http://schemas.microsoft.com/office/powerpoint/2010/main" val="7066304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USA gyarmati korszaka</a:t>
            </a:r>
            <a:endParaRPr lang="hu-HU" dirty="0"/>
          </a:p>
        </p:txBody>
      </p:sp>
      <p:sp>
        <p:nvSpPr>
          <p:cNvPr id="3" name="Tartalom helye 2"/>
          <p:cNvSpPr>
            <a:spLocks noGrp="1"/>
          </p:cNvSpPr>
          <p:nvPr>
            <p:ph idx="1"/>
          </p:nvPr>
        </p:nvSpPr>
        <p:spPr/>
        <p:txBody>
          <a:bodyPr>
            <a:normAutofit fontScale="85000" lnSpcReduction="20000"/>
          </a:bodyPr>
          <a:lstStyle/>
          <a:p>
            <a:r>
              <a:rPr lang="hu-HU" dirty="0" smtClean="0"/>
              <a:t>A telepek első </a:t>
            </a:r>
            <a:r>
              <a:rPr lang="hu-HU" dirty="0"/>
              <a:t>70 évében mindössze 100 embert gyanúsítottak meg boszorkánysággal; kevesebb, mint két tucat embert ítéltek el, de csak hetet végeztek </a:t>
            </a:r>
            <a:r>
              <a:rPr lang="hu-HU" dirty="0" smtClean="0"/>
              <a:t>ki.</a:t>
            </a:r>
          </a:p>
          <a:p>
            <a:r>
              <a:rPr lang="hu-HU" dirty="0" smtClean="0"/>
              <a:t>1692 - </a:t>
            </a:r>
            <a:r>
              <a:rPr lang="hu-HU" dirty="0" err="1"/>
              <a:t>Salem</a:t>
            </a:r>
            <a:r>
              <a:rPr lang="hu-HU" dirty="0"/>
              <a:t> </a:t>
            </a:r>
            <a:r>
              <a:rPr lang="hu-HU" dirty="0" err="1"/>
              <a:t>Village-ben</a:t>
            </a:r>
            <a:r>
              <a:rPr lang="hu-HU" dirty="0"/>
              <a:t> </a:t>
            </a:r>
            <a:r>
              <a:rPr lang="hu-HU" dirty="0" smtClean="0"/>
              <a:t> (</a:t>
            </a:r>
            <a:r>
              <a:rPr lang="hu-HU" dirty="0" err="1" smtClean="0"/>
              <a:t>Salem</a:t>
            </a:r>
            <a:r>
              <a:rPr lang="hu-HU" dirty="0" smtClean="0"/>
              <a:t> </a:t>
            </a:r>
            <a:r>
              <a:rPr lang="hu-HU" dirty="0"/>
              <a:t>melletti </a:t>
            </a:r>
            <a:r>
              <a:rPr lang="hu-HU" dirty="0" smtClean="0"/>
              <a:t>falu - puritán) </a:t>
            </a:r>
            <a:r>
              <a:rPr lang="hu-HU" dirty="0"/>
              <a:t>pár fiatal </a:t>
            </a:r>
            <a:r>
              <a:rPr lang="hu-HU" dirty="0" smtClean="0"/>
              <a:t>lány először 3, majd több környékbeli személyt megvádolt </a:t>
            </a:r>
            <a:r>
              <a:rPr lang="hu-HU" dirty="0"/>
              <a:t>azzal, hogy rontást tett rájuk és megbabonázta őket, tehát nyilvánvalóan </a:t>
            </a:r>
            <a:r>
              <a:rPr lang="hu-HU" dirty="0" smtClean="0"/>
              <a:t> a Sátánnal állnak szövetségben /furcsán beszéltek, hallucináltak, földön fetrengtek, ismert betegség nem volt megállapítható, de utólag tudható, hogy egy gabonagomba </a:t>
            </a:r>
            <a:r>
              <a:rPr lang="hu-HU" b="1" u="sng" dirty="0" smtClean="0"/>
              <a:t>/anyarozs</a:t>
            </a:r>
            <a:r>
              <a:rPr lang="hu-HU" u="sng" dirty="0" smtClean="0"/>
              <a:t>/ </a:t>
            </a:r>
            <a:r>
              <a:rPr lang="hu-HU" dirty="0" smtClean="0"/>
              <a:t>okozta ételmérgezésnek ilyen tünetei vannak/</a:t>
            </a:r>
            <a:endParaRPr lang="hu-HU" dirty="0"/>
          </a:p>
          <a:p>
            <a:r>
              <a:rPr lang="hu-HU" dirty="0" smtClean="0"/>
              <a:t>szerény körülmények, hideg</a:t>
            </a:r>
            <a:r>
              <a:rPr lang="hu-HU" dirty="0"/>
              <a:t> </a:t>
            </a:r>
            <a:r>
              <a:rPr lang="hu-HU" dirty="0" smtClean="0"/>
              <a:t>tél, rettegnek az indiánoktól,  </a:t>
            </a:r>
            <a:r>
              <a:rPr lang="hu-HU" dirty="0"/>
              <a:t>minden héten a Sátán kísértéseiről </a:t>
            </a:r>
            <a:r>
              <a:rPr lang="hu-HU" dirty="0" smtClean="0"/>
              <a:t>szólnak a prédikációk  </a:t>
            </a:r>
          </a:p>
          <a:p>
            <a:r>
              <a:rPr lang="hu-HU" dirty="0" smtClean="0"/>
              <a:t> </a:t>
            </a:r>
            <a:r>
              <a:rPr lang="hu-HU" dirty="0"/>
              <a:t>A </a:t>
            </a:r>
            <a:r>
              <a:rPr lang="hu-HU" dirty="0" err="1"/>
              <a:t>megvádoltakat</a:t>
            </a:r>
            <a:r>
              <a:rPr lang="hu-HU" dirty="0"/>
              <a:t> felszólították, hogy vallják be, hogy boszorkányok (ez esetben földjüket, vagyonukat elkobozták), vagy felakasztják </a:t>
            </a:r>
            <a:r>
              <a:rPr lang="hu-HU" dirty="0" smtClean="0"/>
              <a:t>őket </a:t>
            </a:r>
            <a:endParaRPr lang="hu-HU" dirty="0"/>
          </a:p>
          <a:p>
            <a:endParaRPr lang="hu-HU" dirty="0"/>
          </a:p>
        </p:txBody>
      </p:sp>
    </p:spTree>
    <p:extLst>
      <p:ext uri="{BB962C8B-B14F-4D97-AF65-F5344CB8AC3E}">
        <p14:creationId xmlns:p14="http://schemas.microsoft.com/office/powerpoint/2010/main" val="95430296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endParaRPr lang="hu-HU"/>
          </a:p>
        </p:txBody>
      </p:sp>
      <p:sp>
        <p:nvSpPr>
          <p:cNvPr id="3" name="Tartalom helye 2"/>
          <p:cNvSpPr>
            <a:spLocks noGrp="1"/>
          </p:cNvSpPr>
          <p:nvPr>
            <p:ph idx="1"/>
          </p:nvPr>
        </p:nvSpPr>
        <p:spPr/>
        <p:txBody>
          <a:bodyPr/>
          <a:lstStyle/>
          <a:p>
            <a:r>
              <a:rPr lang="hu-HU" dirty="0"/>
              <a:t>A vádaskodások egyre </a:t>
            </a:r>
            <a:r>
              <a:rPr lang="hu-HU" dirty="0" smtClean="0"/>
              <a:t>több </a:t>
            </a:r>
            <a:r>
              <a:rPr lang="hu-HU" dirty="0"/>
              <a:t>embert érintettek, </a:t>
            </a:r>
            <a:r>
              <a:rPr lang="hu-HU" dirty="0" smtClean="0"/>
              <a:t>  </a:t>
            </a:r>
            <a:r>
              <a:rPr lang="hu-HU" dirty="0"/>
              <a:t>pár hónapon </a:t>
            </a:r>
            <a:r>
              <a:rPr lang="hu-HU" dirty="0" smtClean="0"/>
              <a:t>belül </a:t>
            </a:r>
            <a:r>
              <a:rPr lang="hu-HU" dirty="0"/>
              <a:t>több környékbeli településre, </a:t>
            </a:r>
            <a:r>
              <a:rPr lang="hu-HU" dirty="0" smtClean="0"/>
              <a:t>pl. Bostonra</a:t>
            </a:r>
            <a:r>
              <a:rPr lang="hu-HU" dirty="0"/>
              <a:t> is átterjedtek</a:t>
            </a:r>
            <a:r>
              <a:rPr lang="hu-HU" dirty="0" smtClean="0"/>
              <a:t>.</a:t>
            </a:r>
          </a:p>
          <a:p>
            <a:r>
              <a:rPr lang="hu-HU" dirty="0" smtClean="0"/>
              <a:t>Vádaskodás márciusban indul, május végéig nincs kormányzó, mikor lesz, azonnal létrehoz az ügyre bíróságot, - már 80 fő várja a börtönben az ítélkezést. /összesen 150 megvádolt ember/</a:t>
            </a:r>
          </a:p>
          <a:p>
            <a:r>
              <a:rPr lang="hu-HU" dirty="0" smtClean="0"/>
              <a:t>A  perek 1693 januárjáig zajlódnak</a:t>
            </a:r>
          </a:p>
          <a:p>
            <a:r>
              <a:rPr lang="hu-HU" dirty="0" smtClean="0"/>
              <a:t>Kivégzettek száma 20 fő, /6 férfi, a többi szegényebb sorsú nő) a többieknek börtönbüntetés</a:t>
            </a:r>
          </a:p>
          <a:p>
            <a:endParaRPr lang="hu-HU" dirty="0" smtClean="0"/>
          </a:p>
          <a:p>
            <a:endParaRPr lang="hu-HU" dirty="0"/>
          </a:p>
          <a:p>
            <a:endParaRPr lang="hu-HU" dirty="0"/>
          </a:p>
        </p:txBody>
      </p:sp>
    </p:spTree>
    <p:extLst>
      <p:ext uri="{BB962C8B-B14F-4D97-AF65-F5344CB8AC3E}">
        <p14:creationId xmlns:p14="http://schemas.microsoft.com/office/powerpoint/2010/main" val="291050846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endParaRPr lang="hu-HU"/>
          </a:p>
        </p:txBody>
      </p:sp>
      <p:sp>
        <p:nvSpPr>
          <p:cNvPr id="3" name="Tartalom helye 2"/>
          <p:cNvSpPr>
            <a:spLocks noGrp="1"/>
          </p:cNvSpPr>
          <p:nvPr>
            <p:ph idx="1"/>
          </p:nvPr>
        </p:nvSpPr>
        <p:spPr/>
        <p:txBody>
          <a:bodyPr/>
          <a:lstStyle/>
          <a:p>
            <a:r>
              <a:rPr lang="hu-HU" dirty="0"/>
              <a:t>A bírósági eljárásoknak végül a kormányzó vetett véget egy, a Boston környéki tiszteletesek által írt kérelem hatására. A kérelemben többek között az állt, hogy jobb, ha tíz boszorkány megússza a büntetést, mintha egy ártatlan meghurcoltatást és mártírhalált szenved</a:t>
            </a:r>
            <a:r>
              <a:rPr lang="hu-HU" dirty="0" smtClean="0"/>
              <a:t>.</a:t>
            </a:r>
          </a:p>
          <a:p>
            <a:r>
              <a:rPr lang="hu-HU" dirty="0"/>
              <a:t>1693 tavaszára </a:t>
            </a:r>
            <a:r>
              <a:rPr lang="hu-HU" dirty="0" smtClean="0"/>
              <a:t>az új kormányzó elérte</a:t>
            </a:r>
            <a:r>
              <a:rPr lang="hu-HU" dirty="0"/>
              <a:t>, hogy a bebörtönzött vádlottakat </a:t>
            </a:r>
            <a:r>
              <a:rPr lang="hu-HU" dirty="0" err="1"/>
              <a:t>felmentsék</a:t>
            </a:r>
            <a:r>
              <a:rPr lang="hu-HU" dirty="0"/>
              <a:t>, vagyonukat pedig visszaszolgáltassák.</a:t>
            </a:r>
          </a:p>
        </p:txBody>
      </p:sp>
    </p:spTree>
    <p:extLst>
      <p:ext uri="{BB962C8B-B14F-4D97-AF65-F5344CB8AC3E}">
        <p14:creationId xmlns:p14="http://schemas.microsoft.com/office/powerpoint/2010/main" val="219629149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endParaRPr lang="hu-HU" dirty="0"/>
          </a:p>
        </p:txBody>
      </p:sp>
      <p:sp>
        <p:nvSpPr>
          <p:cNvPr id="3" name="Tartalom helye 2"/>
          <p:cNvSpPr>
            <a:spLocks noGrp="1"/>
          </p:cNvSpPr>
          <p:nvPr>
            <p:ph idx="1"/>
          </p:nvPr>
        </p:nvSpPr>
        <p:spPr/>
        <p:txBody>
          <a:bodyPr/>
          <a:lstStyle/>
          <a:p>
            <a:r>
              <a:rPr lang="hu-HU" dirty="0"/>
              <a:t>Öt év múlva egy bíró és 12 esküdt formálisan elnézést kért az első ítélet végrehajtása napjának évfordulóján, a kormányzó pedig böjtölést és imádkozást rendelt el, hogy az elkövetett igazságtalanságokat valahogy jóvá tegye. </a:t>
            </a:r>
            <a:endParaRPr lang="hu-HU" dirty="0" smtClean="0"/>
          </a:p>
          <a:p>
            <a:r>
              <a:rPr lang="hu-HU" dirty="0" smtClean="0"/>
              <a:t>1711-ben </a:t>
            </a:r>
            <a:r>
              <a:rPr lang="hu-HU" dirty="0"/>
              <a:t>az állam kárpótolta az áldozatok családját. </a:t>
            </a:r>
            <a:endParaRPr lang="hu-HU" dirty="0" smtClean="0"/>
          </a:p>
          <a:p>
            <a:r>
              <a:rPr lang="hu-HU" dirty="0" smtClean="0"/>
              <a:t>2001-ben  az elitéltekről </a:t>
            </a:r>
            <a:r>
              <a:rPr lang="hu-HU" dirty="0"/>
              <a:t>név szerint </a:t>
            </a:r>
            <a:r>
              <a:rPr lang="hu-HU" dirty="0" smtClean="0"/>
              <a:t>megemlékeztek </a:t>
            </a:r>
            <a:r>
              <a:rPr lang="hu-HU" dirty="0"/>
              <a:t>egy Massachusetts-</a:t>
            </a:r>
            <a:r>
              <a:rPr lang="hu-HU" dirty="0" err="1"/>
              <a:t>ben</a:t>
            </a:r>
            <a:r>
              <a:rPr lang="hu-HU" dirty="0"/>
              <a:t> emelt szobron.</a:t>
            </a:r>
          </a:p>
        </p:txBody>
      </p:sp>
    </p:spTree>
    <p:extLst>
      <p:ext uri="{BB962C8B-B14F-4D97-AF65-F5344CB8AC3E}">
        <p14:creationId xmlns:p14="http://schemas.microsoft.com/office/powerpoint/2010/main" val="325964949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endParaRPr lang="hu-HU"/>
          </a:p>
        </p:txBody>
      </p:sp>
      <p:sp>
        <p:nvSpPr>
          <p:cNvPr id="3" name="Tartalom helye 2"/>
          <p:cNvSpPr>
            <a:spLocks noGrp="1"/>
          </p:cNvSpPr>
          <p:nvPr>
            <p:ph idx="1"/>
          </p:nvPr>
        </p:nvSpPr>
        <p:spPr/>
        <p:txBody>
          <a:bodyPr/>
          <a:lstStyle/>
          <a:p>
            <a:endParaRPr lang="hu-HU"/>
          </a:p>
        </p:txBody>
      </p:sp>
    </p:spTree>
    <p:extLst>
      <p:ext uri="{BB962C8B-B14F-4D97-AF65-F5344CB8AC3E}">
        <p14:creationId xmlns:p14="http://schemas.microsoft.com/office/powerpoint/2010/main" val="410292147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Ki a boszorka?</a:t>
            </a:r>
            <a:endParaRPr lang="hu-HU" dirty="0"/>
          </a:p>
        </p:txBody>
      </p:sp>
      <p:sp>
        <p:nvSpPr>
          <p:cNvPr id="3" name="Tartalom helye 2"/>
          <p:cNvSpPr>
            <a:spLocks noGrp="1"/>
          </p:cNvSpPr>
          <p:nvPr>
            <p:ph idx="1"/>
          </p:nvPr>
        </p:nvSpPr>
        <p:spPr/>
        <p:txBody>
          <a:bodyPr/>
          <a:lstStyle/>
          <a:p>
            <a:r>
              <a:rPr lang="hu-HU" dirty="0" smtClean="0"/>
              <a:t>= nő </a:t>
            </a:r>
          </a:p>
          <a:p>
            <a:r>
              <a:rPr lang="hu-HU" dirty="0" smtClean="0"/>
              <a:t>= ritkán férfi </a:t>
            </a:r>
          </a:p>
          <a:p>
            <a:r>
              <a:rPr lang="hu-HU" dirty="0" smtClean="0"/>
              <a:t>természetfeletti,  démoni képességekkel rendelkezik, és rosszat, betegséget, pusztulást hoz, a  boszorkányságot gyakorolja. </a:t>
            </a:r>
          </a:p>
          <a:p>
            <a:r>
              <a:rPr lang="hu-HU" dirty="0" smtClean="0"/>
              <a:t> férfiak - boszorkánymester</a:t>
            </a:r>
            <a:endParaRPr lang="hu-HU" dirty="0"/>
          </a:p>
        </p:txBody>
      </p:sp>
    </p:spTree>
    <p:extLst>
      <p:ext uri="{BB962C8B-B14F-4D97-AF65-F5344CB8AC3E}">
        <p14:creationId xmlns:p14="http://schemas.microsoft.com/office/powerpoint/2010/main" val="78431362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endParaRPr lang="hu-HU"/>
          </a:p>
        </p:txBody>
      </p:sp>
      <p:sp>
        <p:nvSpPr>
          <p:cNvPr id="3" name="Tartalom helye 2"/>
          <p:cNvSpPr>
            <a:spLocks noGrp="1"/>
          </p:cNvSpPr>
          <p:nvPr>
            <p:ph idx="1"/>
          </p:nvPr>
        </p:nvSpPr>
        <p:spPr/>
        <p:txBody>
          <a:bodyPr>
            <a:normAutofit/>
          </a:bodyPr>
          <a:lstStyle/>
          <a:p>
            <a:r>
              <a:rPr lang="hu-HU" dirty="0" smtClean="0"/>
              <a:t>i.e. 1. </a:t>
            </a:r>
            <a:r>
              <a:rPr lang="hu-HU" dirty="0" err="1" smtClean="0"/>
              <a:t>évezr</a:t>
            </a:r>
            <a:r>
              <a:rPr lang="hu-HU" dirty="0" smtClean="0"/>
              <a:t>. Egyiptom</a:t>
            </a:r>
          </a:p>
          <a:p>
            <a:r>
              <a:rPr lang="hu-HU" dirty="0" smtClean="0"/>
              <a:t>Mózes 2. </a:t>
            </a:r>
            <a:r>
              <a:rPr lang="hu-HU" dirty="0" err="1" smtClean="0"/>
              <a:t>Tvk</a:t>
            </a:r>
            <a:r>
              <a:rPr lang="hu-HU" dirty="0" smtClean="0"/>
              <a:t>.: </a:t>
            </a:r>
            <a:r>
              <a:rPr lang="hu-HU" dirty="0"/>
              <a:t>„Ha bevonulsz arra földre, amelyet az Úr, a te Istened ad neked, ne tanuld el az ottani népektől az utálatos dolgokat. Ne akadjon közted senki, aki fiát vagy lányát arra készteti, hogy tűzön menjen át, aki jövendőmondásra, varázslásra, csillagjóslásra vagy boszorkányságra adja magát, aki bűbájosságot űz, szellemet vagy lelket kérdez, aki halottat idéz.”</a:t>
            </a:r>
          </a:p>
        </p:txBody>
      </p:sp>
    </p:spTree>
    <p:extLst>
      <p:ext uri="{BB962C8B-B14F-4D97-AF65-F5344CB8AC3E}">
        <p14:creationId xmlns:p14="http://schemas.microsoft.com/office/powerpoint/2010/main" val="241077165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endParaRPr lang="hu-HU"/>
          </a:p>
        </p:txBody>
      </p:sp>
      <p:sp>
        <p:nvSpPr>
          <p:cNvPr id="3" name="Tartalom helye 2"/>
          <p:cNvSpPr>
            <a:spLocks noGrp="1"/>
          </p:cNvSpPr>
          <p:nvPr>
            <p:ph idx="1"/>
          </p:nvPr>
        </p:nvSpPr>
        <p:spPr/>
        <p:txBody>
          <a:bodyPr>
            <a:normAutofit/>
          </a:bodyPr>
          <a:lstStyle/>
          <a:p>
            <a:r>
              <a:rPr lang="hu-HU" dirty="0" smtClean="0"/>
              <a:t>Római jog</a:t>
            </a:r>
          </a:p>
          <a:p>
            <a:r>
              <a:rPr lang="hu-HU" dirty="0" smtClean="0"/>
              <a:t>Szt. István: </a:t>
            </a:r>
            <a:r>
              <a:rPr lang="hu-HU" b="1" dirty="0" smtClean="0"/>
              <a:t>33.</a:t>
            </a:r>
            <a:r>
              <a:rPr lang="hu-HU" dirty="0" smtClean="0"/>
              <a:t> </a:t>
            </a:r>
            <a:r>
              <a:rPr lang="hu-HU" b="1" u="sng" dirty="0" smtClean="0"/>
              <a:t>A boszorkányokról</a:t>
            </a:r>
          </a:p>
          <a:p>
            <a:pPr marL="0" indent="0">
              <a:buNone/>
            </a:pPr>
            <a:r>
              <a:rPr lang="hu-HU" dirty="0" smtClean="0"/>
              <a:t>Ha </a:t>
            </a:r>
            <a:r>
              <a:rPr lang="hu-HU" dirty="0"/>
              <a:t>valami boszorkányt találnak, bírói szokás szerint vezessék az egyházba, és adják át a papnak böjtölés végett és a hitben való oktatásra, böjtölés után pedig menjen haza. Ha másodszor is ugyanabban a bűnben találják, hasonló vezeklésnek vessék alá, vezeklés után pedig az egyház kulcsát a mellére, homlokára és a vállai közé kereszt alakjában süssék rá, és menjen haza. Ha pedig harmadszor is, adják át a bíráknak.</a:t>
            </a:r>
            <a:endParaRPr lang="hu-HU" dirty="0" smtClean="0"/>
          </a:p>
          <a:p>
            <a:endParaRPr lang="hu-HU" dirty="0"/>
          </a:p>
        </p:txBody>
      </p:sp>
    </p:spTree>
    <p:extLst>
      <p:ext uri="{BB962C8B-B14F-4D97-AF65-F5344CB8AC3E}">
        <p14:creationId xmlns:p14="http://schemas.microsoft.com/office/powerpoint/2010/main" val="335998739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endParaRPr lang="hu-HU"/>
          </a:p>
        </p:txBody>
      </p:sp>
      <p:sp>
        <p:nvSpPr>
          <p:cNvPr id="3" name="Tartalom helye 2"/>
          <p:cNvSpPr>
            <a:spLocks noGrp="1"/>
          </p:cNvSpPr>
          <p:nvPr>
            <p:ph idx="1"/>
          </p:nvPr>
        </p:nvSpPr>
        <p:spPr/>
        <p:txBody>
          <a:bodyPr/>
          <a:lstStyle/>
          <a:p>
            <a:r>
              <a:rPr lang="hu-HU" dirty="0" smtClean="0"/>
              <a:t>Kálmán: </a:t>
            </a:r>
          </a:p>
          <a:p>
            <a:pPr marL="0" indent="0">
              <a:buNone/>
            </a:pPr>
            <a:r>
              <a:rPr lang="hu-HU" b="1" dirty="0" smtClean="0"/>
              <a:t>57.</a:t>
            </a:r>
            <a:r>
              <a:rPr lang="hu-HU" dirty="0" smtClean="0"/>
              <a:t>  </a:t>
            </a:r>
            <a:r>
              <a:rPr lang="hu-HU" b="1" u="sng" dirty="0"/>
              <a:t>A boszorkányperek megszüntetéséről</a:t>
            </a:r>
            <a:endParaRPr lang="hu-HU" dirty="0" smtClean="0"/>
          </a:p>
          <a:p>
            <a:pPr marL="0" indent="0">
              <a:buNone/>
            </a:pPr>
            <a:r>
              <a:rPr lang="hu-HU" dirty="0"/>
              <a:t>A boszorkányokról pedig, mivel ilyenek nincsenek, semmiféle vizsgálatot ne tartsanak</a:t>
            </a:r>
            <a:r>
              <a:rPr lang="hu-HU" dirty="0" smtClean="0"/>
              <a:t>.</a:t>
            </a:r>
          </a:p>
          <a:p>
            <a:pPr marL="0" indent="0">
              <a:buNone/>
            </a:pPr>
            <a:r>
              <a:rPr lang="hu-HU" dirty="0" smtClean="0"/>
              <a:t>•  15. századig nem jelentős</a:t>
            </a:r>
          </a:p>
          <a:p>
            <a:pPr marL="0" indent="0">
              <a:buNone/>
            </a:pPr>
            <a:r>
              <a:rPr lang="hu-HU" dirty="0" smtClean="0"/>
              <a:t>/</a:t>
            </a:r>
            <a:r>
              <a:rPr lang="hu-HU" dirty="0" err="1" smtClean="0"/>
              <a:t>kiv</a:t>
            </a:r>
            <a:r>
              <a:rPr lang="hu-HU" dirty="0" smtClean="0"/>
              <a:t>. járványok és természeti csapások idején/</a:t>
            </a:r>
          </a:p>
          <a:p>
            <a:pPr marL="0" indent="0">
              <a:buNone/>
            </a:pPr>
            <a:endParaRPr lang="hu-HU" dirty="0"/>
          </a:p>
          <a:p>
            <a:endParaRPr lang="hu-HU" dirty="0"/>
          </a:p>
        </p:txBody>
      </p:sp>
    </p:spTree>
    <p:extLst>
      <p:ext uri="{BB962C8B-B14F-4D97-AF65-F5344CB8AC3E}">
        <p14:creationId xmlns:p14="http://schemas.microsoft.com/office/powerpoint/2010/main" val="242357696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Németország</a:t>
            </a:r>
            <a:endParaRPr lang="hu-HU" dirty="0"/>
          </a:p>
        </p:txBody>
      </p:sp>
      <p:sp>
        <p:nvSpPr>
          <p:cNvPr id="3" name="Tartalom helye 2"/>
          <p:cNvSpPr>
            <a:spLocks noGrp="1"/>
          </p:cNvSpPr>
          <p:nvPr>
            <p:ph idx="1"/>
          </p:nvPr>
        </p:nvSpPr>
        <p:spPr/>
        <p:txBody>
          <a:bodyPr>
            <a:normAutofit lnSpcReduction="10000"/>
          </a:bodyPr>
          <a:lstStyle/>
          <a:p>
            <a:r>
              <a:rPr lang="hu-HU" dirty="0" err="1" smtClean="0"/>
              <a:t>Carolina</a:t>
            </a:r>
            <a:r>
              <a:rPr lang="hu-HU" dirty="0" smtClean="0"/>
              <a:t>: jövendőmondók  ≠ boszorkányok, </a:t>
            </a:r>
          </a:p>
          <a:p>
            <a:pPr marL="0" indent="0">
              <a:buNone/>
            </a:pPr>
            <a:r>
              <a:rPr lang="hu-HU" dirty="0" smtClean="0"/>
              <a:t>„Ha valaki boszorkányságot tanít másoknak, ha másokat megbűvöl, megbabonáz, vagy ilyen eszközökkel tévútra visz, </a:t>
            </a:r>
            <a:r>
              <a:rPr lang="hu-HU" dirty="0"/>
              <a:t>ha boszorkányokkal </a:t>
            </a:r>
            <a:r>
              <a:rPr lang="hu-HU" dirty="0" smtClean="0"/>
              <a:t>cimborál,ill. kapcsolatba hozható olyan gyanús dolgokkal, cselekedetekkel, szavakkal vagy eszközökkel, amelyek boszorkányságra utalnak, továbbá, ha őt boszorkányok keverik gyanúba, mindezen jelek </a:t>
            </a:r>
            <a:r>
              <a:rPr lang="hu-HU" dirty="0" err="1" smtClean="0"/>
              <a:t>ls</a:t>
            </a:r>
            <a:r>
              <a:rPr lang="hu-HU" dirty="0" smtClean="0"/>
              <a:t> csakis ezen jelek utalnak boszorkányságra, és alapozzák meg az illető személy tortúra alá vonását.</a:t>
            </a:r>
          </a:p>
          <a:p>
            <a:pPr marL="0" indent="0">
              <a:buNone/>
            </a:pPr>
            <a:r>
              <a:rPr lang="hu-HU" dirty="0" smtClean="0"/>
              <a:t>Ha valaki boszorkánysággal sérülést vagy kárt okoz másoknak, halálbüntetéssel büntetendő, amelyet égetés útján kell végrehajtani.”</a:t>
            </a:r>
            <a:endParaRPr lang="hu-HU" dirty="0"/>
          </a:p>
        </p:txBody>
      </p:sp>
    </p:spTree>
    <p:extLst>
      <p:ext uri="{BB962C8B-B14F-4D97-AF65-F5344CB8AC3E}">
        <p14:creationId xmlns:p14="http://schemas.microsoft.com/office/powerpoint/2010/main" val="424638355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b="1" dirty="0" err="1"/>
              <a:t>Malleus</a:t>
            </a:r>
            <a:r>
              <a:rPr lang="hu-HU" b="1" dirty="0"/>
              <a:t> </a:t>
            </a:r>
            <a:r>
              <a:rPr lang="hu-HU" b="1" dirty="0" err="1" smtClean="0"/>
              <a:t>maleficarum</a:t>
            </a:r>
            <a:r>
              <a:rPr lang="hu-HU" b="1" dirty="0" smtClean="0"/>
              <a:t/>
            </a:r>
            <a:br>
              <a:rPr lang="hu-HU" b="1" dirty="0" smtClean="0"/>
            </a:br>
            <a:r>
              <a:rPr lang="hu-HU" b="1" dirty="0" smtClean="0"/>
              <a:t>(Boszorkánypöröly) - 1487</a:t>
            </a:r>
            <a:br>
              <a:rPr lang="hu-HU" b="1" dirty="0" smtClean="0"/>
            </a:br>
            <a:endParaRPr lang="hu-HU" dirty="0"/>
          </a:p>
        </p:txBody>
      </p:sp>
      <p:sp>
        <p:nvSpPr>
          <p:cNvPr id="3" name="Tartalom helye 2"/>
          <p:cNvSpPr>
            <a:spLocks noGrp="1"/>
          </p:cNvSpPr>
          <p:nvPr>
            <p:ph idx="1"/>
          </p:nvPr>
        </p:nvSpPr>
        <p:spPr/>
        <p:txBody>
          <a:bodyPr>
            <a:normAutofit fontScale="85000" lnSpcReduction="20000"/>
          </a:bodyPr>
          <a:lstStyle/>
          <a:p>
            <a:endParaRPr lang="hu-HU" dirty="0" smtClean="0"/>
          </a:p>
          <a:p>
            <a:r>
              <a:rPr lang="hu-HU" dirty="0" smtClean="0"/>
              <a:t>Szerzők: Heinrich Kramer /</a:t>
            </a:r>
            <a:r>
              <a:rPr lang="hu-HU" dirty="0" err="1" smtClean="0"/>
              <a:t>Institoris</a:t>
            </a:r>
            <a:r>
              <a:rPr lang="hu-HU" dirty="0" smtClean="0"/>
              <a:t>/, Jacob </a:t>
            </a:r>
            <a:r>
              <a:rPr lang="hu-HU" dirty="0" err="1" smtClean="0"/>
              <a:t>Sprenger</a:t>
            </a:r>
            <a:r>
              <a:rPr lang="hu-HU" dirty="0" smtClean="0"/>
              <a:t> (inkvizítorok)</a:t>
            </a:r>
          </a:p>
          <a:p>
            <a:r>
              <a:rPr lang="hu-HU" dirty="0" smtClean="0"/>
              <a:t>„Boszorkányok </a:t>
            </a:r>
            <a:r>
              <a:rPr lang="hu-HU" dirty="0"/>
              <a:t>pörölye, mellyel minden boszorkány és az ő eretnekségük igen hathatósan eltiporható</a:t>
            </a:r>
            <a:r>
              <a:rPr lang="hu-HU" dirty="0" smtClean="0"/>
              <a:t>”</a:t>
            </a:r>
          </a:p>
          <a:p>
            <a:r>
              <a:rPr lang="hu-HU" dirty="0" smtClean="0"/>
              <a:t> felsorolja </a:t>
            </a:r>
            <a:r>
              <a:rPr lang="hu-HU" dirty="0"/>
              <a:t>a boszorkányok által használt varázsigéket és megigézéseket, </a:t>
            </a:r>
            <a:r>
              <a:rPr lang="hu-HU" dirty="0" smtClean="0"/>
              <a:t>részletesen </a:t>
            </a:r>
            <a:r>
              <a:rPr lang="hu-HU" dirty="0"/>
              <a:t>ecseteli a boszorkányokon alkalmazott </a:t>
            </a:r>
            <a:r>
              <a:rPr lang="hu-HU" dirty="0" smtClean="0"/>
              <a:t>kínzómódszereket</a:t>
            </a:r>
          </a:p>
          <a:p>
            <a:r>
              <a:rPr lang="hu-HU" dirty="0" smtClean="0"/>
              <a:t>Huizinga:</a:t>
            </a:r>
            <a:r>
              <a:rPr lang="hu-HU" dirty="0"/>
              <a:t> a német dominikánus szerzetesek "1487-ben, hamisított jóváhagyással megjelentetett kézikönyve, mely a boszorkányok felkutatásáról, kínvallatásáról és semlegesítéséről (máglya) szól. A könyv a következő kétszáz évben, felekezeti különbségekre való tekintet nélkül, a boszorkányperek kódexéül szolgál egész Európában, s nagy része van a perek elszaporodásában és különös kegyetlenségében</a:t>
            </a:r>
            <a:r>
              <a:rPr lang="hu-HU" dirty="0" smtClean="0"/>
              <a:t>.”</a:t>
            </a:r>
          </a:p>
        </p:txBody>
      </p:sp>
    </p:spTree>
    <p:extLst>
      <p:ext uri="{BB962C8B-B14F-4D97-AF65-F5344CB8AC3E}">
        <p14:creationId xmlns:p14="http://schemas.microsoft.com/office/powerpoint/2010/main" val="235003522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endParaRPr lang="hu-HU"/>
          </a:p>
        </p:txBody>
      </p:sp>
      <p:sp>
        <p:nvSpPr>
          <p:cNvPr id="3" name="Tartalom helye 2"/>
          <p:cNvSpPr>
            <a:spLocks noGrp="1"/>
          </p:cNvSpPr>
          <p:nvPr>
            <p:ph idx="1"/>
          </p:nvPr>
        </p:nvSpPr>
        <p:spPr/>
        <p:txBody>
          <a:bodyPr>
            <a:normAutofit fontScale="85000" lnSpcReduction="10000"/>
          </a:bodyPr>
          <a:lstStyle/>
          <a:p>
            <a:r>
              <a:rPr lang="hu-HU" dirty="0"/>
              <a:t>A három részre </a:t>
            </a:r>
            <a:r>
              <a:rPr lang="hu-HU" dirty="0" smtClean="0"/>
              <a:t>tagolt:</a:t>
            </a:r>
          </a:p>
          <a:p>
            <a:r>
              <a:rPr lang="hu-HU" dirty="0" smtClean="0"/>
              <a:t>az </a:t>
            </a:r>
            <a:r>
              <a:rPr lang="hu-HU" dirty="0"/>
              <a:t>első két részben </a:t>
            </a:r>
            <a:r>
              <a:rPr lang="hu-HU" dirty="0" smtClean="0"/>
              <a:t>a </a:t>
            </a:r>
            <a:r>
              <a:rPr lang="hu-HU" dirty="0"/>
              <a:t>klerikusokat világosítja fel a boszorkányság lényegéről </a:t>
            </a:r>
            <a:r>
              <a:rPr lang="hu-HU" dirty="0" smtClean="0"/>
              <a:t>a Biblia</a:t>
            </a:r>
            <a:r>
              <a:rPr lang="hu-HU" dirty="0"/>
              <a:t> és a </a:t>
            </a:r>
            <a:r>
              <a:rPr lang="hu-HU" dirty="0" smtClean="0"/>
              <a:t>kánonjog gyakorlata </a:t>
            </a:r>
            <a:r>
              <a:rPr lang="hu-HU" dirty="0"/>
              <a:t>szerint</a:t>
            </a:r>
            <a:r>
              <a:rPr lang="hu-HU" dirty="0" smtClean="0"/>
              <a:t>,</a:t>
            </a:r>
          </a:p>
          <a:p>
            <a:r>
              <a:rPr lang="hu-HU" dirty="0" smtClean="0"/>
              <a:t>megemlíti </a:t>
            </a:r>
            <a:r>
              <a:rPr lang="hu-HU" dirty="0"/>
              <a:t>a boszorkányok gaztetteivel szemben alkalmazandó vallási gyógyeszközöket; </a:t>
            </a:r>
            <a:endParaRPr lang="hu-HU" dirty="0" smtClean="0"/>
          </a:p>
          <a:p>
            <a:r>
              <a:rPr lang="hu-HU" dirty="0" smtClean="0"/>
              <a:t>a </a:t>
            </a:r>
            <a:r>
              <a:rPr lang="hu-HU" dirty="0"/>
              <a:t>harmadik rész utasításokat ad a papi és világi bíráknak, hogyan indítsák meg és folytassák le a boszorkánypereket</a:t>
            </a:r>
            <a:r>
              <a:rPr lang="hu-HU" dirty="0" smtClean="0"/>
              <a:t>.</a:t>
            </a:r>
          </a:p>
          <a:p>
            <a:r>
              <a:rPr lang="hu-HU" dirty="0" smtClean="0"/>
              <a:t>hozzájárult, </a:t>
            </a:r>
            <a:r>
              <a:rPr lang="hu-HU" dirty="0"/>
              <a:t>hogy megerősítse a boszorkányhitet</a:t>
            </a:r>
            <a:r>
              <a:rPr lang="hu-HU" dirty="0" smtClean="0"/>
              <a:t>,</a:t>
            </a:r>
          </a:p>
          <a:p>
            <a:r>
              <a:rPr lang="hu-HU" dirty="0" smtClean="0"/>
              <a:t>Hozzájárult a </a:t>
            </a:r>
            <a:r>
              <a:rPr lang="hu-HU" dirty="0"/>
              <a:t>boszorkányüldözések megkezdéséhez, és ezek számának </a:t>
            </a:r>
            <a:r>
              <a:rPr lang="hu-HU" dirty="0" smtClean="0"/>
              <a:t>növekedéséhez  /hogyan kell </a:t>
            </a:r>
            <a:r>
              <a:rPr lang="hu-HU" dirty="0"/>
              <a:t>valamely gyanúsított személy ellen foganatosított vizsgálat következtében folyamatosan új pereket </a:t>
            </a:r>
            <a:r>
              <a:rPr lang="hu-HU" dirty="0" smtClean="0"/>
              <a:t>indítani </a:t>
            </a:r>
            <a:r>
              <a:rPr lang="hu-HU" dirty="0"/>
              <a:t>más személyek </a:t>
            </a:r>
            <a:r>
              <a:rPr lang="hu-HU" dirty="0" smtClean="0"/>
              <a:t>ellen/</a:t>
            </a:r>
            <a:endParaRPr lang="hu-HU" dirty="0"/>
          </a:p>
        </p:txBody>
      </p:sp>
    </p:spTree>
    <p:extLst>
      <p:ext uri="{BB962C8B-B14F-4D97-AF65-F5344CB8AC3E}">
        <p14:creationId xmlns:p14="http://schemas.microsoft.com/office/powerpoint/2010/main" val="424369718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endParaRPr lang="hu-HU"/>
          </a:p>
        </p:txBody>
      </p:sp>
      <p:sp>
        <p:nvSpPr>
          <p:cNvPr id="3" name="Tartalom helye 2"/>
          <p:cNvSpPr>
            <a:spLocks noGrp="1"/>
          </p:cNvSpPr>
          <p:nvPr>
            <p:ph idx="1"/>
          </p:nvPr>
        </p:nvSpPr>
        <p:spPr/>
        <p:txBody>
          <a:bodyPr/>
          <a:lstStyle/>
          <a:p>
            <a:r>
              <a:rPr lang="hu-HU" dirty="0" smtClean="0"/>
              <a:t>Németországban  200 év alatt kb. 100ezer áldozat</a:t>
            </a:r>
          </a:p>
          <a:p>
            <a:r>
              <a:rPr lang="hu-HU" dirty="0" smtClean="0"/>
              <a:t>1589 </a:t>
            </a:r>
            <a:r>
              <a:rPr lang="hu-HU" dirty="0" err="1" smtClean="0"/>
              <a:t>Quedlinburgban</a:t>
            </a:r>
            <a:r>
              <a:rPr lang="hu-HU" dirty="0" smtClean="0"/>
              <a:t> (szász) 1 nap alatt 133 elítéltet </a:t>
            </a:r>
            <a:r>
              <a:rPr lang="hu-HU" dirty="0"/>
              <a:t>égetnek meg</a:t>
            </a:r>
            <a:endParaRPr lang="hu-HU" dirty="0" smtClean="0"/>
          </a:p>
          <a:p>
            <a:r>
              <a:rPr lang="hu-HU" dirty="0" smtClean="0"/>
              <a:t>Sok leírás a rengeteg máglyáról</a:t>
            </a:r>
          </a:p>
          <a:p>
            <a:r>
              <a:rPr lang="hu-HU" dirty="0" err="1" smtClean="0"/>
              <a:t>Benedikt</a:t>
            </a:r>
            <a:r>
              <a:rPr lang="hu-HU" dirty="0" smtClean="0"/>
              <a:t> </a:t>
            </a:r>
            <a:r>
              <a:rPr lang="hu-HU" dirty="0" err="1" smtClean="0"/>
              <a:t>Carpzov</a:t>
            </a:r>
            <a:r>
              <a:rPr lang="hu-HU" dirty="0" smtClean="0"/>
              <a:t> (17. sz. első fele): 20ezer halálos ítélet</a:t>
            </a:r>
            <a:endParaRPr lang="hu-HU" dirty="0"/>
          </a:p>
        </p:txBody>
      </p:sp>
    </p:spTree>
    <p:extLst>
      <p:ext uri="{BB962C8B-B14F-4D97-AF65-F5344CB8AC3E}">
        <p14:creationId xmlns:p14="http://schemas.microsoft.com/office/powerpoint/2010/main" val="59556610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F9C9D"/>
      </a:accent5>
      <a:accent6>
        <a:srgbClr val="9E5E9B"/>
      </a:accent6>
      <a:hlink>
        <a:srgbClr val="58C1BA"/>
      </a:hlink>
      <a:folHlink>
        <a:srgbClr val="9DD0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410</TotalTime>
  <Words>1130</Words>
  <Application>Microsoft Office PowerPoint</Application>
  <PresentationFormat>Diavetítés a képernyőre (4:3 oldalarány)</PresentationFormat>
  <Paragraphs>70</Paragraphs>
  <Slides>18</Slides>
  <Notes>0</Notes>
  <HiddenSlides>0</HiddenSlides>
  <MMClips>0</MMClips>
  <ScaleCrop>false</ScaleCrop>
  <HeadingPairs>
    <vt:vector size="6" baseType="variant">
      <vt:variant>
        <vt:lpstr>Használt betűtípusok</vt:lpstr>
      </vt:variant>
      <vt:variant>
        <vt:i4>3</vt:i4>
      </vt:variant>
      <vt:variant>
        <vt:lpstr>Téma</vt:lpstr>
      </vt:variant>
      <vt:variant>
        <vt:i4>1</vt:i4>
      </vt:variant>
      <vt:variant>
        <vt:lpstr>Diacímek</vt:lpstr>
      </vt:variant>
      <vt:variant>
        <vt:i4>18</vt:i4>
      </vt:variant>
    </vt:vector>
  </HeadingPairs>
  <TitlesOfParts>
    <vt:vector size="22" baseType="lpstr">
      <vt:lpstr>Arial</vt:lpstr>
      <vt:lpstr>Century Gothic</vt:lpstr>
      <vt:lpstr>Wingdings 3</vt:lpstr>
      <vt:lpstr>Ion</vt:lpstr>
      <vt:lpstr>Boszorkányperek</vt:lpstr>
      <vt:lpstr>Ki a boszorka?</vt:lpstr>
      <vt:lpstr>PowerPoint-bemutató</vt:lpstr>
      <vt:lpstr>PowerPoint-bemutató</vt:lpstr>
      <vt:lpstr>PowerPoint-bemutató</vt:lpstr>
      <vt:lpstr>Németország</vt:lpstr>
      <vt:lpstr>Malleus maleficarum (Boszorkánypöröly) - 1487 </vt:lpstr>
      <vt:lpstr>PowerPoint-bemutató</vt:lpstr>
      <vt:lpstr>PowerPoint-bemutató</vt:lpstr>
      <vt:lpstr>Benedikt Carpzov (1595 – 1666)</vt:lpstr>
      <vt:lpstr>Franciaország</vt:lpstr>
      <vt:lpstr>Anglia</vt:lpstr>
      <vt:lpstr>Skócia</vt:lpstr>
      <vt:lpstr>USA gyarmati korszaka</vt:lpstr>
      <vt:lpstr>PowerPoint-bemutató</vt:lpstr>
      <vt:lpstr>PowerPoint-bemutató</vt:lpstr>
      <vt:lpstr>PowerPoint-bemutató</vt:lpstr>
      <vt:lpstr>PowerPoint-bemutató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Boszorkányperek</dc:title>
  <dc:creator>PPKE</dc:creator>
  <cp:lastModifiedBy>Körmendy Renáta</cp:lastModifiedBy>
  <cp:revision>28</cp:revision>
  <dcterms:created xsi:type="dcterms:W3CDTF">2017-04-30T21:35:39Z</dcterms:created>
  <dcterms:modified xsi:type="dcterms:W3CDTF">2021-11-11T08:24:34Z</dcterms:modified>
</cp:coreProperties>
</file>