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</p:sldIdLst>
  <p:sldSz cx="12192000" cy="6858000"/>
  <p:notesSz cx="6858000" cy="9144000"/>
  <p:photoAlbum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D4D5-C453-43AE-A98A-A38591FFD29C}" type="datetimeFigureOut">
              <a:rPr lang="hu-HU" smtClean="0"/>
              <a:t>2025. 05. 07.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9AFE-3111-4CCD-B4D1-C56748FDDE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1323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D4D5-C453-43AE-A98A-A38591FFD29C}" type="datetimeFigureOut">
              <a:rPr lang="hu-HU" smtClean="0"/>
              <a:t>2025. 05. 07.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9AFE-3111-4CCD-B4D1-C56748FDDE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8739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D4D5-C453-43AE-A98A-A38591FFD29C}" type="datetimeFigureOut">
              <a:rPr lang="hu-HU" smtClean="0"/>
              <a:t>2025. 05. 07.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9AFE-3111-4CCD-B4D1-C56748FDDE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4726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D4D5-C453-43AE-A98A-A38591FFD29C}" type="datetimeFigureOut">
              <a:rPr lang="hu-HU" smtClean="0"/>
              <a:t>2025. 05. 07.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9AFE-3111-4CCD-B4D1-C56748FDDE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4022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D4D5-C453-43AE-A98A-A38591FFD29C}" type="datetimeFigureOut">
              <a:rPr lang="hu-HU" smtClean="0"/>
              <a:t>2025. 05. 07.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9AFE-3111-4CCD-B4D1-C56748FDDE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9141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D4D5-C453-43AE-A98A-A38591FFD29C}" type="datetimeFigureOut">
              <a:rPr lang="hu-HU" smtClean="0"/>
              <a:t>2025. 05. 07.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9AFE-3111-4CCD-B4D1-C56748FDDE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2294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D4D5-C453-43AE-A98A-A38591FFD29C}" type="datetimeFigureOut">
              <a:rPr lang="hu-HU" smtClean="0"/>
              <a:t>2025. 05. 07.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9AFE-3111-4CCD-B4D1-C56748FDDE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2525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D4D5-C453-43AE-A98A-A38591FFD29C}" type="datetimeFigureOut">
              <a:rPr lang="hu-HU" smtClean="0"/>
              <a:t>2025. 05. 07.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9AFE-3111-4CCD-B4D1-C56748FDDE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4254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D4D5-C453-43AE-A98A-A38591FFD29C}" type="datetimeFigureOut">
              <a:rPr lang="hu-HU" smtClean="0"/>
              <a:t>2025. 05. 07.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9AFE-3111-4CCD-B4D1-C56748FDDE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0320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D4D5-C453-43AE-A98A-A38591FFD29C}" type="datetimeFigureOut">
              <a:rPr lang="hu-HU" smtClean="0"/>
              <a:t>2025. 05. 07.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9AFE-3111-4CCD-B4D1-C56748FDDE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1447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D4D5-C453-43AE-A98A-A38591FFD29C}" type="datetimeFigureOut">
              <a:rPr lang="hu-HU" smtClean="0"/>
              <a:t>2025. 05. 07.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9AFE-3111-4CCD-B4D1-C56748FDDE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9273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9D4D5-C453-43AE-A98A-A38591FFD29C}" type="datetimeFigureOut">
              <a:rPr lang="hu-HU" smtClean="0"/>
              <a:t>2025. 05. 07.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19AFE-3111-4CCD-B4D1-C56748FDDE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7909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000" dirty="0" err="1"/>
              <a:t>Cesare</a:t>
            </a:r>
            <a:r>
              <a:rPr lang="hu-HU" sz="6000" dirty="0"/>
              <a:t> Lombroso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285" y="1825625"/>
            <a:ext cx="3259429" cy="4351338"/>
          </a:xfrm>
        </p:spPr>
      </p:pic>
    </p:spTree>
    <p:extLst>
      <p:ext uri="{BB962C8B-B14F-4D97-AF65-F5344CB8AC3E}">
        <p14:creationId xmlns:p14="http://schemas.microsoft.com/office/powerpoint/2010/main" val="3631893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395" y="0"/>
            <a:ext cx="4403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78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395" y="0"/>
            <a:ext cx="4403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32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395" y="0"/>
            <a:ext cx="4403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68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195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499" y="0"/>
            <a:ext cx="4159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89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28" y="0"/>
            <a:ext cx="4310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44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562" y="381000"/>
            <a:ext cx="395287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82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395" y="0"/>
            <a:ext cx="4403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10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395" y="0"/>
            <a:ext cx="4403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36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395" y="0"/>
            <a:ext cx="4403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22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395" y="0"/>
            <a:ext cx="4403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28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395" y="0"/>
            <a:ext cx="4403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01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</Words>
  <Application>Microsoft Office PowerPoint</Application>
  <PresentationFormat>Szélesvásznú</PresentationFormat>
  <Paragraphs>1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Office-téma</vt:lpstr>
      <vt:lpstr>Cesare Lombroso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Körmendy Renáta</dc:creator>
  <cp:lastModifiedBy>Körmendy Renáta</cp:lastModifiedBy>
  <cp:revision>4</cp:revision>
  <dcterms:created xsi:type="dcterms:W3CDTF">2025-05-07T12:45:18Z</dcterms:created>
  <dcterms:modified xsi:type="dcterms:W3CDTF">2025-05-07T13:13:01Z</dcterms:modified>
</cp:coreProperties>
</file>