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8FD1F-2C78-2C0E-410D-7653B62C2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E8F6757-6DB1-286C-F0F9-E0B19F1AA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53F335-A843-E25F-FEB6-62B977B8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98E8CF-E8EF-DD19-5A7C-92C1B9B3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67E1F7-E3DD-2B3D-055D-792F2038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09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42E6E0-3DFD-9D79-3C9F-7CDEBEFA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466D293-C3A7-D5FB-86C3-A0BB41651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B00399-D2C8-562B-4AB1-748047B8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5AC762-4CB7-CDB4-2651-07308F57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9DF2AB-EC24-D48B-3524-76EAB420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28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F917520-6C4C-3A8D-F2D3-7E1FC8FF7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4551D8D-0B2C-2B91-D515-70FC515E4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3F2BC8-83A2-EAFD-D299-86E75325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932739-EEEA-4F86-4C7D-5F587C74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D1E751-B975-070F-355F-EA36E87B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87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B764CA-07F6-8CB2-5D8E-C19CE46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529A11-BD81-0367-86A5-CBBC606C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DA2FE6-BEE4-B5A0-892F-31304B22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575250-CB9B-0A37-B96C-16FFED03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608ADD-7D22-E83C-90E1-73A9FD28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99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BAE622-80EF-99B3-FE2A-1F759015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454C150-6F13-F879-6174-43E9105A2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946335-4144-5FFB-D58B-4CB94B2A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ECE0F7-1EEC-6F7B-B9AC-04CDCCAB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2C3C45-45BC-DCD4-B2E9-CC9E965E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32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FDC325-6D74-76C5-5F1F-490B2D6E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48CD79-4DE2-7F95-BA71-7C619E7F6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6AF7EA-5EEE-B5A9-0720-8F11A836E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C409A22-3C59-21DC-AE74-13212121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2DF768-9983-0C1D-CEA2-87522559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5116FFC-0063-B003-B36C-A8EFB43B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36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788B7D-1199-DA31-DBB7-0BFD855B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00AE3DD-B7DB-26BC-6E49-10ECB4445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DFF8A9-6468-1329-BD71-CEF9536EF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955E168-34E0-4953-F5C0-81C9F5C0D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A9EC42B-4CA4-1EB9-C768-6109858D3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184312F-5C5F-A6FA-EF05-A5C8B7BC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EEBB45F-43B6-AAFF-0523-96AD8AA4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3D60A63-EB69-1645-2131-AA4D9224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82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FEABFC-DBAD-1F5E-887F-A1373015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8E05A8F-4832-2C6F-688F-798954A8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90F24DB-6587-9002-B860-58FB93B7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653ED1F-A747-DD7C-34E5-C56FCD6A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64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24DFAE3-4FF7-B4A3-8DE1-24F02BB2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D910E3F-49AB-BFF0-A576-A379DC0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03E50E-D190-A19D-5AC9-06002152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39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765443-887C-0D72-C0A9-2DEC86B8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75E3BC-0AF3-AB38-8D53-C04F7EAD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94A667-1059-9E4A-472E-E08E9EB55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D39416-8A18-0E28-6714-13C5E6DD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16E23C-E878-FCBE-B90B-62350495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426C1A-194D-67D4-C980-E7D2C66F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8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51742C-C683-E4FD-9253-DD41C571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BB60443-9A07-3B6D-5231-9D87BE82D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BEE7D22-BEBE-7459-AF4B-EC94C2F56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C23DDB-B185-31B7-DB4C-E49728CE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D6F721C-D59A-F06F-7AD5-3D700AC1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7E43200-DE7D-AADB-7575-97ACA321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2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FAB34F0-2C30-24FE-7B6D-621B8B4B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5FF7D1-2C20-96F4-8D53-C32D3984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E07E99-139C-10EB-B134-4C42DB31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733CD-6FAD-49FD-8276-0D0985BEC71F}" type="datetimeFigureOut">
              <a:rPr lang="hu-HU" smtClean="0"/>
              <a:t>2024. 03. 11.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5B8221-2033-CA2D-F1DA-AC641855C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81F43E-F57E-95C3-C36F-FEEFE272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44B41-7123-477B-A5AA-CD1D40687F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27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%C3%BCrstprimas" TargetMode="External"/><Relationship Id="rId2" Type="http://schemas.openxmlformats.org/officeDocument/2006/relationships/hyperlink" Target="https://de.wikipedia.org/wiki/Karl_Theodor_von_Dalbe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Code_civi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Russlandfeldzug_1812" TargetMode="External"/><Relationship Id="rId2" Type="http://schemas.openxmlformats.org/officeDocument/2006/relationships/hyperlink" Target="https://de.wikipedia.org/wiki/Deser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homas_Nipperdey" TargetMode="External"/><Relationship Id="rId2" Type="http://schemas.openxmlformats.org/officeDocument/2006/relationships/hyperlink" Target="https://de.wikipedia.org/wiki/Befreiungskrie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Modernisierung_(Soziologie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erufsbeamtentum" TargetMode="External"/><Relationship Id="rId7" Type="http://schemas.openxmlformats.org/officeDocument/2006/relationships/hyperlink" Target="https://de.wikipedia.org/wiki/Fr%C3%BChkonstitutionalismus" TargetMode="External"/><Relationship Id="rId2" Type="http://schemas.openxmlformats.org/officeDocument/2006/relationships/hyperlink" Target="https://de.wikipedia.org/wiki/Drittes_Deutsch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Liberalismus" TargetMode="External"/><Relationship Id="rId5" Type="http://schemas.openxmlformats.org/officeDocument/2006/relationships/hyperlink" Target="https://de.wikipedia.org/wiki/Anleger_(Finanzmarkt)" TargetMode="External"/><Relationship Id="rId4" Type="http://schemas.openxmlformats.org/officeDocument/2006/relationships/hyperlink" Target="https://de.wikipedia.org/wiki/Kapitalmark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Andreas_Hof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Joseph_Anton_Koch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Napoleon_Bonaparte" TargetMode="External"/><Relationship Id="rId7" Type="http://schemas.openxmlformats.org/officeDocument/2006/relationships/hyperlink" Target="https://de.wikipedia.org/wiki/V%C3%B6lkerschlacht_bei_Leipzig" TargetMode="External"/><Relationship Id="rId2" Type="http://schemas.openxmlformats.org/officeDocument/2006/relationships/hyperlink" Target="https://de.wikipedia.org/wiki/Kaiser_der_Franzos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Staatenbund" TargetMode="External"/><Relationship Id="rId5" Type="http://schemas.openxmlformats.org/officeDocument/2006/relationships/hyperlink" Target="https://de.wikipedia.org/wiki/Konf%C3%B6deration" TargetMode="External"/><Relationship Id="rId4" Type="http://schemas.openxmlformats.org/officeDocument/2006/relationships/hyperlink" Target="https://de.wikipedia.org/wiki/Pari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%C3%B6nigreich_Sachsen" TargetMode="External"/><Relationship Id="rId2" Type="http://schemas.openxmlformats.org/officeDocument/2006/relationships/hyperlink" Target="https://de.wikipedia.org/wiki/Personalun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e.wikipedia.org/wiki/Herzogtum_Warscha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h%C3%A9obald_Bacher" TargetMode="External"/><Relationship Id="rId2" Type="http://schemas.openxmlformats.org/officeDocument/2006/relationships/hyperlink" Target="https://de.wikipedia.org/wiki/Gesch%C3%A4ftstr%C3%A4g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Cordon_sanitaire_(Politik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Russlandfeldzug_18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3320DB-EE64-7024-7CBA-6A2825BD9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Rheinbund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89FDC9-F83E-95F8-8836-B6994BCC2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78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3EB413-5D79-E85F-7EF5-426C1A66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FE51AB-F142-EA3C-6538-4E8B067D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 Inneren behielten die Rheinbundstaaten, soweit sie nicht annektiert wurden, dagegen einen gewissen Handlungsspielraum. Allerdings nahm Napoleon auch hier Einfluss und versuchte strukturelle Reformen durchzusetzen.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Nach dem Scheitern von Dalbergs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Zielen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Kurfürst von Mainz </a:t>
            </a:r>
            <a:r>
              <a:rPr lang="de-DE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Karl Theodor von Dalber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Karl Theodor von Dalberg</a:t>
            </a:r>
            <a:r>
              <a:rPr lang="de-DE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Fürstprima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Fürstprimas</a:t>
            </a:r>
            <a:r>
              <a:rPr lang="de-DE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des Rheinbundes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verpflichtete sich Bayern 1807, Reformen nach dem Vorbild Frankreichs durchzuführen. Dazu zählten die Einführung einer Verfassung, die Angleichung des Rechts an den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Code civi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Code </a:t>
            </a:r>
            <a:r>
              <a:rPr lang="de-DE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Code civi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civil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und die Einführung einer zentralistisch und bürokratisch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organisierten Verwaltung. 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Auch die Hansestädte sowie Hessen-Darmstadt wurden zur Einführung des Code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verpflichtet.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8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9C5384-C3CB-1B01-7C57-A44800B3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Reformen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Rheinbundstaaten</a:t>
            </a:r>
            <a:r>
              <a:rPr lang="hu-HU" b="0" i="0" dirty="0">
                <a:solidFill>
                  <a:srgbClr val="000000"/>
                </a:solidFill>
                <a:effectLst/>
                <a:latin typeface="Linux Libertine"/>
              </a:rPr>
              <a:t/>
            </a:r>
            <a:br>
              <a:rPr lang="hu-HU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520D91-A5A3-D309-858C-EC540F2D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Staat</a:t>
            </a:r>
            <a:r>
              <a:rPr lang="hu-H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Verwaltung</a:t>
            </a:r>
            <a:endParaRPr lang="hu-H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Justizreformen</a:t>
            </a:r>
            <a:endParaRPr lang="hu-H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Finanz</a:t>
            </a:r>
            <a:r>
              <a:rPr lang="hu-H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und </a:t>
            </a:r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Wirtschaftsreformen</a:t>
            </a:r>
            <a:endParaRPr lang="hu-H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</a:t>
            </a:r>
            <a:r>
              <a:rPr lang="hu-H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Agrarreformen</a:t>
            </a:r>
            <a:endParaRPr lang="hu-H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Bildungs</a:t>
            </a:r>
            <a:r>
              <a:rPr lang="hu-H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und </a:t>
            </a:r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Religionsreformen</a:t>
            </a:r>
            <a:endParaRPr lang="hu-H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Repräsentationsorgane</a:t>
            </a:r>
            <a:r>
              <a:rPr lang="hu-H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hu-HU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Grundrechte</a:t>
            </a:r>
            <a:endParaRPr lang="hu-H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08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2ECA71-7026-0085-1F38-2B73A596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C2FCE6-87BD-016D-1ABB-F64033F53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Anfangs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 die Bevölkerung der Rheinbundstaaten Napoleon gegenüber loyal. 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Unzufriedenheit 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(ab 1810)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zeigte sich in der Zunahme von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Deser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Desertion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oder in Akten der Steuerverweigerung.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Verlauf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hu-H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Russlandfeldzug 18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Russlandfeldzug</a:t>
            </a:r>
            <a:r>
              <a:rPr lang="hu-H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von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1812 gingen die Truppenkontingente des Rheinbunds fast völlig zugrunde. 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z.B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von ca. 30.000 Bayern überlebten nur etwa 10 %.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7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2E024B-09E0-F516-AF93-66162473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Ende</a:t>
            </a:r>
            <a:r>
              <a:rPr lang="hu-HU" dirty="0"/>
              <a:t> und </a:t>
            </a:r>
            <a:r>
              <a:rPr lang="hu-HU" dirty="0" err="1"/>
              <a:t>h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Linux Libertine"/>
              </a:rPr>
              <a:t>istorische</a:t>
            </a:r>
            <a:r>
              <a:rPr lang="hu-H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Linux Libertine"/>
              </a:rPr>
              <a:t>Bedeutung</a:t>
            </a:r>
            <a:r>
              <a:rPr lang="hu-HU" b="0" i="0" dirty="0">
                <a:solidFill>
                  <a:srgbClr val="000000"/>
                </a:solidFill>
                <a:effectLst/>
                <a:latin typeface="Linux Libertine"/>
              </a:rPr>
              <a:t/>
            </a:r>
            <a:br>
              <a:rPr lang="hu-HU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D14845-4D68-3D6A-4DA5-7260B33D3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Mit den </a:t>
            </a:r>
            <a:r>
              <a:rPr lang="de-DE" b="0" i="0" u="none" strike="noStrike" dirty="0">
                <a:effectLst/>
                <a:latin typeface="Arial" panose="020B0604020202020204" pitchFamily="34" charset="0"/>
                <a:hlinkClick r:id="rId2" tooltip="Befreiungskrieg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Befreiungskriegen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1813 begann der Rheinbund allmählich auseinanderzubrechen.</a:t>
            </a:r>
            <a:endParaRPr lang="hu-H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Auch wenn man das Rheinbundsystem vor allem als „ein System der Ausbeutung und Unterdrückung“ (</a:t>
            </a:r>
            <a:r>
              <a:rPr lang="de-DE" b="0" i="0" u="none" strike="noStrike" dirty="0">
                <a:effectLst/>
                <a:latin typeface="Arial" panose="020B0604020202020204" pitchFamily="34" charset="0"/>
                <a:hlinkClick r:id="rId3" tooltip="Thomas Nipperde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Thomas Nipperdey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bezeichnen kann, brachte es doch für Deutschland einen deutlichen Modernisierungsschub.</a:t>
            </a:r>
            <a:endParaRPr lang="hu-H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Die Reformen der Rheinbundstaaten setzten Impulse zur </a:t>
            </a:r>
            <a:r>
              <a:rPr lang="de-DE" b="0" i="0" u="none" strike="noStrike" dirty="0">
                <a:effectLst/>
                <a:latin typeface="Arial" panose="020B0604020202020204" pitchFamily="34" charset="0"/>
                <a:hlinkClick r:id="rId4" tooltip="Modernisierung (Soziologi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Modernisierung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frei, die weit über das Bestehen des Bundes Bestand hatten.</a:t>
            </a:r>
            <a:endParaRPr lang="hu-H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231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59F34-61E6-C99D-DD29-9CA2B9F1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C92672-6201-C366-B9A7-C5C999D3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Bereits zum Jahre 1808 hin gehörten fast alle deutschen Staaten außer Österreich und Preußen zum Rheinbund.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entstand sozusagen ein „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Drittes Deutschlan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Drittes Deutschland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ohne Österreich und Preußen. 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Durch die Bildungsreform wurde ein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zuverlässiges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Berufsbeamtentu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Berufsbeamtentum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herangebildet, 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Steuer- und Finanzreform bewirkten Aufschwung im Handel und Erstarken des Handels- und Finanzbürgertums.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Kapitalmark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Kapitalmärkte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wuchsen, ebenso wie die Zahl an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Anleger (Finanzmarkt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Anlegern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denen nun auch durch das verbesserte Recht auf Eigentum, Garantien zum Wirtschaften gegeben wurde.</a:t>
            </a:r>
            <a:endParaRPr lang="hu-H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Nach der Abdankung Napoleons wurden diese Regionen Zentren des deutschen Früh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Liberalismu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liberalismus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und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Frühkonstitutionalismu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Frühkonstitutionalismus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neuen Länder begann sich ein Staatsbewusstsein zu bilden.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festmény, személy, mitológia, rajz látható&#10;&#10;Automatikusan generált leírás">
            <a:extLst>
              <a:ext uri="{FF2B5EF4-FFF2-40B4-BE49-F238E27FC236}">
                <a16:creationId xmlns:a16="http://schemas.microsoft.com/office/drawing/2014/main" id="{3543C900-5433-FABF-4E6A-84486D5CD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9" b="21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479C24F-1AD7-9635-E06F-C467C60A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Tiroler Aufstand von 1809 unter </a:t>
            </a:r>
            <a:r>
              <a:rPr lang="de-DE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Andreas Hof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Andreas Hofer</a:t>
            </a:r>
            <a:r>
              <a:rPr lang="de-DE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(Gemälde von </a:t>
            </a:r>
            <a:r>
              <a:rPr lang="de-DE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Joseph Anton Koc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Joseph Anton Koch</a:t>
            </a:r>
            <a:r>
              <a:rPr lang="de-DE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1821)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2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95F65E-0DC2-7986-C21A-33538B23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E706CD-FADF-120A-8998-FB03F5C8F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bedanke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Ihre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r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Magdolna Szigeti</a:t>
            </a:r>
          </a:p>
        </p:txBody>
      </p:sp>
    </p:spTree>
    <p:extLst>
      <p:ext uri="{BB962C8B-B14F-4D97-AF65-F5344CB8AC3E}">
        <p14:creationId xmlns:p14="http://schemas.microsoft.com/office/powerpoint/2010/main" val="354291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BCDE03-AFC5-E3B7-9E5D-2D8F2726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7E139C-1909-DB7C-DDD9-D9A5BB64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42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menü, kézírás, dokumentum látható&#10;&#10;Automatikusan generált leírás">
            <a:extLst>
              <a:ext uri="{FF2B5EF4-FFF2-40B4-BE49-F238E27FC236}">
                <a16:creationId xmlns:a16="http://schemas.microsoft.com/office/drawing/2014/main" id="{209C99C5-175C-5B32-216A-796C4AF07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b="104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B8F1BB6-CAC6-5EC7-72E2-1818E83A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u-H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Gründer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artalom helye 4" descr="A képen festmény, művészet, személy, ruházat látható&#10;&#10;Automatikusan generált leírás">
            <a:extLst>
              <a:ext uri="{FF2B5EF4-FFF2-40B4-BE49-F238E27FC236}">
                <a16:creationId xmlns:a16="http://schemas.microsoft.com/office/drawing/2014/main" id="{5AD630B7-4DE2-53FA-F21F-BD0476379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2" r="-1" b="-1"/>
          <a:stretch/>
        </p:blipFill>
        <p:spPr>
          <a:xfrm>
            <a:off x="370390" y="2011680"/>
            <a:ext cx="6547769" cy="484632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3021AD-5321-A3F7-B296-040B8702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Arenberg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Baden, Hessen, Berg, Hohenzollern-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Hechingen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Hohenzollern-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Sigmaringen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Isenburg-Birnstein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Leyen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Mainz, Nassau,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Bayern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Württemberg+Würzburg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Sachsen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Dezember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Liechtenstein (</a:t>
            </a:r>
            <a:r>
              <a:rPr lang="hu-HU" sz="24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hu-HU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Verfügung</a:t>
            </a:r>
            <a:r>
              <a:rPr lang="hu-HU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Napoleons</a:t>
            </a:r>
            <a:r>
              <a:rPr lang="hu-HU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5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0FE2CC-3EE8-DD42-A78C-355EB4E8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Rheinbund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C13A28-1067-59F2-E864-158A6571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o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ffiziell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Rheinische Bundesstaaten</a:t>
            </a:r>
            <a:endParaRPr lang="hu-HU" b="0" i="1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eine auf Initiative des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Kaiser der Franzose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französischen Kaisers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Napoleon Bonapart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Napoleon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1806 in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Pari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Paris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gebildete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Konfödera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Konföderation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deutscher Staaten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Staatenbun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Staatenbund</a:t>
            </a:r>
            <a:r>
              <a:rPr lang="hu-H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 Ziel, den Rheinbund von 1806 zu einem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Staatenbun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Staatenbund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mit gemeinsamen Organen auszubauen, scheiterte am Widerstand der größeren Mitgliedsstaaten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 Wesentlichen ein Militärbündnis deutscher Staaten mit Frankreich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brach nach der Niederlage Napoleons in der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Völkerschlacht bei Leipzi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Völkerschlacht bei Leipzig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1813 zusammen.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9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Tartalom helye 4" descr="A képen szöveg, képernyőkép, diagram, Betűtípus látható&#10;&#10;Automatikusan generált leírás">
            <a:extLst>
              <a:ext uri="{FF2B5EF4-FFF2-40B4-BE49-F238E27FC236}">
                <a16:creationId xmlns:a16="http://schemas.microsoft.com/office/drawing/2014/main" id="{17CBA0C6-589A-5B4B-C452-6033D06B2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2" b="1812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0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FDABF37-586A-FC74-03E6-662CE6A7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82199"/>
            <a:ext cx="4485861" cy="671698"/>
          </a:xfrm>
        </p:spPr>
        <p:txBody>
          <a:bodyPr anchor="b">
            <a:noAutofit/>
          </a:bodyPr>
          <a:lstStyle/>
          <a:p>
            <a:r>
              <a:rPr lang="hu-H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Rheinbund 1808</a:t>
            </a:r>
            <a:r>
              <a:rPr lang="hu-H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(maximale Ausdehnung)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7F3D74-367D-977A-DB51-BA7D1DAD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286000"/>
            <a:ext cx="4498848" cy="3986784"/>
          </a:xfrm>
        </p:spPr>
        <p:txBody>
          <a:bodyPr anchor="t">
            <a:normAutofit/>
          </a:bodyPr>
          <a:lstStyle/>
          <a:p>
            <a:r>
              <a:rPr lang="de-DE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Im Jahre 1811 umfasste der Bund 325.752 Quadratkilometer</a:t>
            </a:r>
            <a:r>
              <a:rPr lang="hu-H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de-DE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mit zusammen 14.608.877 Einwohnern;</a:t>
            </a:r>
            <a:endParaRPr lang="hu-HU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das Militärkontingent war 119.180 Mann stark</a:t>
            </a:r>
            <a:r>
              <a:rPr lang="hu-H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Frankreich verpflichtete sich dagegen zu einem Kontingent von 200.000 Mann.</a:t>
            </a:r>
            <a:r>
              <a:rPr lang="hu-H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 dem Rheinbund durch </a:t>
            </a:r>
            <a:r>
              <a:rPr lang="de-DE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Personalun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Personalunion</a:t>
            </a:r>
            <a:r>
              <a:rPr lang="de-D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mit </a:t>
            </a:r>
            <a:r>
              <a:rPr lang="de-DE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Königreich Sachse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Sachsen</a:t>
            </a:r>
            <a:r>
              <a:rPr lang="de-D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verbunden war auch das </a:t>
            </a:r>
            <a:r>
              <a:rPr lang="de-DE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Herzogtum Warschau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Herzogtum Warschau</a:t>
            </a:r>
            <a:r>
              <a:rPr lang="de-DE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 descr="A képen szöveg, térkép, atlasz látható&#10;&#10;Automatikusan generált leírás">
            <a:extLst>
              <a:ext uri="{FF2B5EF4-FFF2-40B4-BE49-F238E27FC236}">
                <a16:creationId xmlns:a16="http://schemas.microsoft.com/office/drawing/2014/main" id="{0BC08E16-4480-B400-EFB0-49E9877A7B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" r="1" b="9805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35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E5B8AC-4046-7138-99FF-25484E03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Durchsetzung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französischer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Interessen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733558-0A50-12EC-C92D-7660F0321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Mitglieder des Rheinbundes waren in hohem Maße abhängig vom Willen Napoleons. 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Napoleons Auffassungen wurden den Rheinbundstaaten am Frankfurter Sitz der Konföderation über den französischen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Geschäftsträg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Geschäftsträger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Théobald Bach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Théobald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Théobald Bach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Bacher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mitgeteilt, außerdem über kaiserliche Kommissare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nutzte auch die Möglichkeit,   in neu geschaffenen Staaten Familienmitglieder und Vertraute als Herrscher einzusetzen oder sie in Rheinbund-Dynastien einheiraten zu lassen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04D213-3964-C388-C903-EFF7443F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F9F4AE-42D8-7766-0FEE-5DAB5F2EA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ging ihm um den Aufbau leistungsfähiger Staaten, die einen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Cordon sanitaire (Politik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Cordon Sanitaire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zwischen Frankreich auf der einen und Preußen und Österreich auf der anderen Seite bilden sollten.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Rheinbund sollte letztlich zur Schaffung eines wirtschaftlich und politisch vereinten Europas unter französischer Führung beitragen.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Faktisch dienten die Soldaten vorrangig den französischen Machtinteressen und wurden an verschiedenen Kriegsschauplätzen eingesetzt.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Militärreformen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französischem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Vorbild</a:t>
            </a:r>
            <a:endParaRPr lang="hu-H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5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AF0D19-C921-D113-226F-8068A761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983"/>
          </a:xfrm>
        </p:spPr>
        <p:txBody>
          <a:bodyPr>
            <a:normAutofit/>
          </a:bodyPr>
          <a:lstStyle/>
          <a:p>
            <a:r>
              <a:rPr lang="de-DE" sz="4000" b="0" i="0" u="none" strike="noStrike" dirty="0">
                <a:effectLst/>
                <a:latin typeface="Arial" panose="020B0604020202020204" pitchFamily="34" charset="0"/>
                <a:hlinkClick r:id="rId2" tooltip="Russlandfeldzug 18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Russlandfeldzug Napoleons</a:t>
            </a:r>
            <a:r>
              <a:rPr lang="de-DE" sz="4000" b="0" i="0" dirty="0">
                <a:effectLst/>
                <a:latin typeface="Arial" panose="020B0604020202020204" pitchFamily="34" charset="0"/>
              </a:rPr>
              <a:t> </a:t>
            </a:r>
            <a:r>
              <a:rPr lang="de-DE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 Jahr 1812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A8DCBD-E666-0656-C83D-90E4989C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108"/>
            <a:ext cx="10515600" cy="5233012"/>
          </a:xfrm>
        </p:spPr>
        <p:txBody>
          <a:bodyPr>
            <a:normAutofit/>
          </a:bodyPr>
          <a:lstStyle/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deutschen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Truppen erlitten 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schwerste Verluste. 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westphälische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Kontingent 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25.000 Soldaten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Tatsächlich kämpften 1812 in </a:t>
            </a:r>
            <a:r>
              <a:rPr lang="de-DE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Russlandfeldzug 18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Russland</a:t>
            </a:r>
            <a:r>
              <a:rPr lang="de-D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28.000 Westphalen, von denen kaum 1000 zurückkehrten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 700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Soldaten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führten Forderungen Napoleons nach Ersatz von Ausfällen während verschiedener Feldzüge zur Nachsendung mehrerer tausend Mann durch einzelne Rheinbundstaaten. 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(1811: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2 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Millionen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Einwohner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Königreich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Westphalen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6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800</Words>
  <Application>Microsoft Office PowerPoint</Application>
  <PresentationFormat>Szélesvásznú</PresentationFormat>
  <Paragraphs>58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Linux Libertine</vt:lpstr>
      <vt:lpstr>Times New Roman</vt:lpstr>
      <vt:lpstr>Office-téma</vt:lpstr>
      <vt:lpstr>Der Rheinbund</vt:lpstr>
      <vt:lpstr>PowerPoint-bemutató</vt:lpstr>
      <vt:lpstr>Die Gründer</vt:lpstr>
      <vt:lpstr>Rheinbund</vt:lpstr>
      <vt:lpstr>PowerPoint-bemutató</vt:lpstr>
      <vt:lpstr>Der Rheinbund 1808  (maximale Ausdehnung)</vt:lpstr>
      <vt:lpstr>Durchsetzung französischer Interessen </vt:lpstr>
      <vt:lpstr>PowerPoint-bemutató</vt:lpstr>
      <vt:lpstr>Russlandfeldzug Napoleons im Jahr 1812</vt:lpstr>
      <vt:lpstr>PowerPoint-bemutató</vt:lpstr>
      <vt:lpstr>Reformen in den Rheinbundstaaten </vt:lpstr>
      <vt:lpstr>PowerPoint-bemutató</vt:lpstr>
      <vt:lpstr>Das Ende und historische Bedeutung </vt:lpstr>
      <vt:lpstr>PowerPoint-bemutató</vt:lpstr>
      <vt:lpstr>Tiroler Aufstand von 1809 unter Andreas Hofer (Gemälde von Joseph Anton Koch, 1821)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Rheinbund</dc:title>
  <dc:creator>Benjáminné dr.Szigeti Magdolna</dc:creator>
  <cp:lastModifiedBy>Körmendy Renáta</cp:lastModifiedBy>
  <cp:revision>12</cp:revision>
  <dcterms:created xsi:type="dcterms:W3CDTF">2024-03-08T11:50:57Z</dcterms:created>
  <dcterms:modified xsi:type="dcterms:W3CDTF">2024-03-11T07:42:08Z</dcterms:modified>
</cp:coreProperties>
</file>