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8D2EF-F33C-4929-8176-1F88519BB316}" type="datetimeFigureOut">
              <a:rPr lang="hu-HU" smtClean="0"/>
              <a:t>2021. 02. 16.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C4AF-C5A9-4027-839A-9F3545F0EC8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4672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8D2EF-F33C-4929-8176-1F88519BB316}" type="datetimeFigureOut">
              <a:rPr lang="hu-HU" smtClean="0"/>
              <a:t>2021. 02. 16.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C4AF-C5A9-4027-839A-9F3545F0EC8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95618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8D2EF-F33C-4929-8176-1F88519BB316}" type="datetimeFigureOut">
              <a:rPr lang="hu-HU" smtClean="0"/>
              <a:t>2021. 02. 16.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C4AF-C5A9-4027-839A-9F3545F0EC8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779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8D2EF-F33C-4929-8176-1F88519BB316}" type="datetimeFigureOut">
              <a:rPr lang="hu-HU" smtClean="0"/>
              <a:t>2021. 02. 16.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C4AF-C5A9-4027-839A-9F3545F0EC8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4396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8D2EF-F33C-4929-8176-1F88519BB316}" type="datetimeFigureOut">
              <a:rPr lang="hu-HU" smtClean="0"/>
              <a:t>2021. 02. 16.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C4AF-C5A9-4027-839A-9F3545F0EC8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00683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8D2EF-F33C-4929-8176-1F88519BB316}" type="datetimeFigureOut">
              <a:rPr lang="hu-HU" smtClean="0"/>
              <a:t>2021. 02. 16.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C4AF-C5A9-4027-839A-9F3545F0EC8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1627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8D2EF-F33C-4929-8176-1F88519BB316}" type="datetimeFigureOut">
              <a:rPr lang="hu-HU" smtClean="0"/>
              <a:t>2021. 02. 16.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C4AF-C5A9-4027-839A-9F3545F0EC8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68748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8D2EF-F33C-4929-8176-1F88519BB316}" type="datetimeFigureOut">
              <a:rPr lang="hu-HU" smtClean="0"/>
              <a:t>2021. 02. 16.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C4AF-C5A9-4027-839A-9F3545F0EC8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08611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8D2EF-F33C-4929-8176-1F88519BB316}" type="datetimeFigureOut">
              <a:rPr lang="hu-HU" smtClean="0"/>
              <a:t>2021. 02. 16.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C4AF-C5A9-4027-839A-9F3545F0EC8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6335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8D2EF-F33C-4929-8176-1F88519BB316}" type="datetimeFigureOut">
              <a:rPr lang="hu-HU" smtClean="0"/>
              <a:t>2021. 02. 16.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C4AF-C5A9-4027-839A-9F3545F0EC8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0628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8D2EF-F33C-4929-8176-1F88519BB316}" type="datetimeFigureOut">
              <a:rPr lang="hu-HU" smtClean="0"/>
              <a:t>2021. 02. 16.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6C4AF-C5A9-4027-839A-9F3545F0EC8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9396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8D2EF-F33C-4929-8176-1F88519BB316}" type="datetimeFigureOut">
              <a:rPr lang="hu-HU" smtClean="0"/>
              <a:t>2021. 02. 16.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6C4AF-C5A9-4027-839A-9F3545F0EC8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2164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Olaszország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5766" y="1999381"/>
            <a:ext cx="3772467" cy="4525963"/>
          </a:xfrm>
        </p:spPr>
      </p:pic>
    </p:spTree>
    <p:extLst>
      <p:ext uri="{BB962C8B-B14F-4D97-AF65-F5344CB8AC3E}">
        <p14:creationId xmlns:p14="http://schemas.microsoft.com/office/powerpoint/2010/main" val="68880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1815. francia uralom vége – több királyság</a:t>
            </a:r>
          </a:p>
          <a:p>
            <a:r>
              <a:rPr lang="hu-HU" dirty="0" smtClean="0"/>
              <a:t>1848/49 – Szárd Királyság</a:t>
            </a:r>
          </a:p>
          <a:p>
            <a:r>
              <a:rPr lang="hu-HU" dirty="0" smtClean="0"/>
              <a:t>1861 – egységesítés</a:t>
            </a:r>
          </a:p>
          <a:p>
            <a:r>
              <a:rPr lang="hu-HU" dirty="0" smtClean="0"/>
              <a:t>1870 – Róma – (pápa: Vatikán és </a:t>
            </a:r>
            <a:r>
              <a:rPr lang="hu-HU" dirty="0" err="1" smtClean="0"/>
              <a:t>Laterán</a:t>
            </a:r>
            <a:r>
              <a:rPr lang="hu-HU" dirty="0" smtClean="0"/>
              <a:t>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1475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Szárd Királyság alkotmánya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 smtClean="0"/>
              <a:t>1848. március 4. oktrojált (Károly Albert)</a:t>
            </a:r>
          </a:p>
          <a:p>
            <a:r>
              <a:rPr lang="hu-HU" dirty="0" smtClean="0"/>
              <a:t>Alapjogok: szokásosnál szűkebb</a:t>
            </a:r>
          </a:p>
          <a:p>
            <a:r>
              <a:rPr lang="hu-HU" dirty="0" smtClean="0"/>
              <a:t>Tv előtti egyenlőség</a:t>
            </a:r>
          </a:p>
          <a:p>
            <a:r>
              <a:rPr lang="hu-HU" dirty="0" smtClean="0"/>
              <a:t>Közteherviselés</a:t>
            </a:r>
          </a:p>
          <a:p>
            <a:r>
              <a:rPr lang="hu-HU" dirty="0" smtClean="0"/>
              <a:t>Személyes szabadság</a:t>
            </a:r>
          </a:p>
          <a:p>
            <a:r>
              <a:rPr lang="hu-HU" dirty="0" smtClean="0"/>
              <a:t>Lakás sérthetetlensége</a:t>
            </a:r>
          </a:p>
          <a:p>
            <a:r>
              <a:rPr lang="hu-HU" dirty="0" smtClean="0"/>
              <a:t>Tulajdon szabadsága - kisajátítás</a:t>
            </a:r>
          </a:p>
          <a:p>
            <a:r>
              <a:rPr lang="hu-HU" dirty="0" smtClean="0"/>
              <a:t>Sajtószabadság: visszaéléseket (?) bünteti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egyházi művek kiadásához püspöki engedély</a:t>
            </a:r>
          </a:p>
          <a:p>
            <a:r>
              <a:rPr lang="hu-HU" dirty="0" smtClean="0"/>
              <a:t>Vallásszabadság nincs</a:t>
            </a:r>
          </a:p>
          <a:p>
            <a:r>
              <a:rPr lang="hu-HU" dirty="0" smtClean="0"/>
              <a:t>Római katolikus vallás = államvallás</a:t>
            </a:r>
          </a:p>
          <a:p>
            <a:r>
              <a:rPr lang="hu-HU" dirty="0" smtClean="0"/>
              <a:t>Gyülekezési jog – közérdekből (?) állam korlátozhatja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9138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Törvényhozás (+ törvény értelmezés)</a:t>
            </a:r>
            <a:br>
              <a:rPr lang="hu-HU" dirty="0" smtClean="0"/>
            </a:br>
            <a:r>
              <a:rPr lang="hu-HU" dirty="0" smtClean="0"/>
              <a:t>Képviselőház    Szenátus   Király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Képviselőház:</a:t>
            </a:r>
          </a:p>
          <a:p>
            <a:pPr>
              <a:buFontTx/>
              <a:buChar char="-"/>
            </a:pPr>
            <a:r>
              <a:rPr lang="hu-HU" dirty="0" smtClean="0"/>
              <a:t>Vagyoni + műveltségi cenzus</a:t>
            </a:r>
          </a:p>
          <a:p>
            <a:pPr>
              <a:buFontTx/>
              <a:buChar char="-"/>
            </a:pPr>
            <a:r>
              <a:rPr lang="hu-HU" dirty="0" smtClean="0"/>
              <a:t>Passzív: 30 éves</a:t>
            </a:r>
          </a:p>
          <a:p>
            <a:pPr>
              <a:buFontTx/>
              <a:buChar char="-"/>
            </a:pPr>
            <a:r>
              <a:rPr lang="hu-HU" dirty="0" smtClean="0"/>
              <a:t>Mentelmi jog</a:t>
            </a:r>
          </a:p>
          <a:p>
            <a:pPr>
              <a:buFontTx/>
              <a:buChar char="-"/>
            </a:pPr>
            <a:r>
              <a:rPr lang="hu-HU" dirty="0" smtClean="0"/>
              <a:t>Fizetés nincs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6163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Szenátus</a:t>
            </a:r>
          </a:p>
          <a:p>
            <a:pPr>
              <a:buFontTx/>
              <a:buChar char="-"/>
            </a:pPr>
            <a:r>
              <a:rPr lang="hu-HU" dirty="0" smtClean="0"/>
              <a:t>Király kinevezi (akadémiai tagok is)</a:t>
            </a:r>
          </a:p>
          <a:p>
            <a:pPr>
              <a:buFontTx/>
              <a:buChar char="-"/>
            </a:pPr>
            <a:r>
              <a:rPr lang="hu-HU" dirty="0" smtClean="0"/>
              <a:t>Ítélkezik is miniszterek esetében</a:t>
            </a:r>
          </a:p>
          <a:p>
            <a:pPr>
              <a:buFontTx/>
              <a:buChar char="-"/>
            </a:pPr>
            <a:r>
              <a:rPr lang="hu-HU" dirty="0" smtClean="0"/>
              <a:t>A királyi család anyakönyvi hivatala</a:t>
            </a:r>
          </a:p>
          <a:p>
            <a:pPr marL="0" indent="0">
              <a:buNone/>
            </a:pPr>
            <a:r>
              <a:rPr lang="hu-HU" dirty="0" smtClean="0"/>
              <a:t>• </a:t>
            </a:r>
            <a:r>
              <a:rPr lang="hu-HU" b="1" dirty="0" smtClean="0"/>
              <a:t>Csak a király </a:t>
            </a:r>
            <a:r>
              <a:rPr lang="hu-HU" dirty="0" smtClean="0"/>
              <a:t>rendelkezik </a:t>
            </a:r>
            <a:r>
              <a:rPr lang="hu-HU" dirty="0" err="1" smtClean="0"/>
              <a:t>tvkezdeményezési</a:t>
            </a:r>
            <a:r>
              <a:rPr lang="hu-HU" dirty="0" smtClean="0"/>
              <a:t> joggal</a:t>
            </a:r>
          </a:p>
          <a:p>
            <a:pPr marL="0" indent="0">
              <a:buNone/>
            </a:pPr>
            <a:r>
              <a:rPr lang="hu-HU" dirty="0" smtClean="0"/>
              <a:t>• ha a javaslatot nem fogadják el, csak a következő ülésszakon lehet újra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>
              <a:buFontTx/>
              <a:buChar char="-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5863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Végrehajtó hatalom</a:t>
            </a:r>
            <a:br>
              <a:rPr lang="hu-HU" dirty="0" smtClean="0"/>
            </a:br>
            <a:r>
              <a:rPr lang="hu-HU" dirty="0" smtClean="0"/>
              <a:t>király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Kinevezés</a:t>
            </a:r>
          </a:p>
          <a:p>
            <a:r>
              <a:rPr lang="hu-HU" dirty="0" smtClean="0"/>
              <a:t>Hadüzenet, békekötés</a:t>
            </a:r>
          </a:p>
          <a:p>
            <a:r>
              <a:rPr lang="hu-HU" dirty="0" smtClean="0"/>
              <a:t>Fék nincs</a:t>
            </a:r>
          </a:p>
          <a:p>
            <a:r>
              <a:rPr lang="hu-HU" dirty="0" smtClean="0"/>
              <a:t>Címek adományozása</a:t>
            </a:r>
          </a:p>
          <a:p>
            <a:r>
              <a:rPr lang="hu-HU" dirty="0" err="1" smtClean="0"/>
              <a:t>Tvek</a:t>
            </a:r>
            <a:r>
              <a:rPr lang="hu-HU" dirty="0" smtClean="0"/>
              <a:t> felett áll</a:t>
            </a:r>
          </a:p>
          <a:p>
            <a:r>
              <a:rPr lang="hu-HU" dirty="0" smtClean="0"/>
              <a:t>Vagyonával rendelkezhet – nem vonatkozik rá a PTK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9583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bíráskodás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Bírák elmozdíthatatlanok</a:t>
            </a:r>
          </a:p>
          <a:p>
            <a:r>
              <a:rPr lang="hu-HU" dirty="0" smtClean="0"/>
              <a:t>Tilos rendkívüli bíróság létrehozása</a:t>
            </a:r>
          </a:p>
          <a:p>
            <a:r>
              <a:rPr lang="hu-HU" dirty="0" smtClean="0"/>
              <a:t>De!!! Királytól ered</a:t>
            </a:r>
          </a:p>
          <a:p>
            <a:endParaRPr lang="hu-HU" dirty="0"/>
          </a:p>
          <a:p>
            <a:r>
              <a:rPr lang="hu-HU" dirty="0" smtClean="0"/>
              <a:t>Az egységes Olaszország alkotmánya lesz</a:t>
            </a:r>
          </a:p>
          <a:p>
            <a:r>
              <a:rPr lang="hu-HU" dirty="0" smtClean="0"/>
              <a:t>Módosítás: abszolút többség – II. </a:t>
            </a:r>
            <a:r>
              <a:rPr lang="hu-HU" dirty="0" err="1" smtClean="0"/>
              <a:t>vh</a:t>
            </a:r>
            <a:r>
              <a:rPr lang="hu-HU" dirty="0" smtClean="0"/>
              <a:t>. </a:t>
            </a:r>
            <a:r>
              <a:rPr lang="hu-HU" smtClean="0"/>
              <a:t>Végéig hatályban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1187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192</Words>
  <Application>Microsoft Office PowerPoint</Application>
  <PresentationFormat>Diavetítés a képernyőre (4:3 oldalarány)</PresentationFormat>
  <Paragraphs>46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Office-téma</vt:lpstr>
      <vt:lpstr>Olaszország</vt:lpstr>
      <vt:lpstr>PowerPoint-bemutató</vt:lpstr>
      <vt:lpstr>Szárd Királyság alkotmánya</vt:lpstr>
      <vt:lpstr>Törvényhozás (+ törvény értelmezés) Képviselőház    Szenátus   Király</vt:lpstr>
      <vt:lpstr>PowerPoint-bemutató</vt:lpstr>
      <vt:lpstr>Végrehajtó hatalom király</vt:lpstr>
      <vt:lpstr>bíráskodás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Olaszország</dc:title>
  <dc:creator>PPKE</dc:creator>
  <cp:lastModifiedBy>Körmendy Renáta</cp:lastModifiedBy>
  <cp:revision>8</cp:revision>
  <dcterms:created xsi:type="dcterms:W3CDTF">2016-05-05T22:30:04Z</dcterms:created>
  <dcterms:modified xsi:type="dcterms:W3CDTF">2021-02-16T15:26:18Z</dcterms:modified>
</cp:coreProperties>
</file>