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77124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00540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85103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7370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2917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900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72580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22476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7166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48382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14111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7242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5359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29185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6959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8406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54F81-C363-475A-8318-AA97CFB4C06D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9FCB3F8-1BE0-4114-B276-B2A1CBE0136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88555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Recepció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51273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re- = vissza </a:t>
            </a:r>
          </a:p>
          <a:p>
            <a:r>
              <a:rPr lang="hu-HU" dirty="0" err="1" smtClean="0"/>
              <a:t>capere</a:t>
            </a:r>
            <a:r>
              <a:rPr lang="hu-HU" dirty="0" smtClean="0"/>
              <a:t> = fogni, felfogni, fogadni</a:t>
            </a:r>
          </a:p>
          <a:p>
            <a:r>
              <a:rPr lang="hu-HU" dirty="0" smtClean="0"/>
              <a:t>Recepció = folyamat, amellyel a </a:t>
            </a:r>
            <a:r>
              <a:rPr lang="hu-HU" dirty="0" err="1" smtClean="0"/>
              <a:t>justiniánusi</a:t>
            </a:r>
            <a:r>
              <a:rPr lang="hu-HU" dirty="0" smtClean="0"/>
              <a:t> </a:t>
            </a:r>
            <a:r>
              <a:rPr lang="hu-HU" dirty="0" err="1" smtClean="0"/>
              <a:t>tvkönyvekben</a:t>
            </a:r>
            <a:r>
              <a:rPr lang="hu-HU" dirty="0" smtClean="0"/>
              <a:t> foglalt római jog újra érvényre jut</a:t>
            </a:r>
          </a:p>
          <a:p>
            <a:r>
              <a:rPr lang="hu-HU" dirty="0" smtClean="0"/>
              <a:t>= római jog befogadása (ott is, ahol korábban nem volt)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1276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Bologna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4572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171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Bologna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12. sz.  </a:t>
            </a:r>
          </a:p>
          <a:p>
            <a:r>
              <a:rPr lang="hu-HU" dirty="0" smtClean="0"/>
              <a:t>Római j. fejlett társ. gazdasági körülmények között</a:t>
            </a:r>
          </a:p>
          <a:p>
            <a:r>
              <a:rPr lang="hu-HU" dirty="0" err="1" smtClean="0"/>
              <a:t>Irnerius</a:t>
            </a:r>
            <a:r>
              <a:rPr lang="hu-HU" dirty="0" smtClean="0"/>
              <a:t>, </a:t>
            </a:r>
            <a:r>
              <a:rPr lang="hu-HU" dirty="0" err="1" smtClean="0"/>
              <a:t>Bulgarus</a:t>
            </a:r>
            <a:r>
              <a:rPr lang="hu-HU" dirty="0" smtClean="0"/>
              <a:t>, Hugo, </a:t>
            </a:r>
            <a:r>
              <a:rPr lang="hu-HU" dirty="0" err="1" smtClean="0"/>
              <a:t>Jacobus</a:t>
            </a:r>
            <a:r>
              <a:rPr lang="hu-HU" dirty="0" smtClean="0"/>
              <a:t>, </a:t>
            </a:r>
            <a:r>
              <a:rPr lang="hu-HU" dirty="0" err="1" smtClean="0"/>
              <a:t>Martinus</a:t>
            </a:r>
            <a:r>
              <a:rPr lang="hu-HU" dirty="0" smtClean="0"/>
              <a:t>, </a:t>
            </a:r>
            <a:r>
              <a:rPr lang="hu-HU" dirty="0" err="1" smtClean="0"/>
              <a:t>Azo</a:t>
            </a:r>
            <a:r>
              <a:rPr lang="hu-HU" dirty="0" smtClean="0"/>
              <a:t>, </a:t>
            </a:r>
            <a:r>
              <a:rPr lang="hu-HU" dirty="0" err="1" smtClean="0"/>
              <a:t>Accursius</a:t>
            </a:r>
            <a:endParaRPr lang="hu-HU" dirty="0" smtClean="0"/>
          </a:p>
          <a:p>
            <a:r>
              <a:rPr lang="hu-HU" dirty="0" err="1" smtClean="0"/>
              <a:t>Posztglosszátorok</a:t>
            </a:r>
            <a:r>
              <a:rPr lang="hu-HU" dirty="0" smtClean="0"/>
              <a:t>: </a:t>
            </a:r>
            <a:r>
              <a:rPr lang="hu-HU" dirty="0" err="1" smtClean="0"/>
              <a:t>Bartolus</a:t>
            </a:r>
            <a:r>
              <a:rPr lang="hu-HU" dirty="0" smtClean="0"/>
              <a:t>, </a:t>
            </a:r>
            <a:r>
              <a:rPr lang="hu-HU" dirty="0" err="1" smtClean="0"/>
              <a:t>Baldus</a:t>
            </a:r>
            <a:r>
              <a:rPr lang="hu-HU" dirty="0" smtClean="0"/>
              <a:t> (14. </a:t>
            </a:r>
            <a:r>
              <a:rPr lang="hu-HU" smtClean="0"/>
              <a:t>sz.)</a:t>
            </a:r>
            <a:endParaRPr lang="hu-HU" dirty="0" smtClean="0"/>
          </a:p>
          <a:p>
            <a:r>
              <a:rPr lang="hu-HU" dirty="0" smtClean="0"/>
              <a:t>Glossza = jegyzetek</a:t>
            </a:r>
          </a:p>
          <a:p>
            <a:r>
              <a:rPr lang="hu-HU" dirty="0" err="1" smtClean="0"/>
              <a:t>Glosszált</a:t>
            </a:r>
            <a:r>
              <a:rPr lang="hu-HU" dirty="0" smtClean="0"/>
              <a:t> római joghoz kommentárok, gyakorlat igényeihez alkalmazzák</a:t>
            </a:r>
          </a:p>
          <a:p>
            <a:r>
              <a:rPr lang="hu-HU" dirty="0" smtClean="0"/>
              <a:t>Közvetíti az egyházi jog</a:t>
            </a:r>
          </a:p>
          <a:p>
            <a:r>
              <a:rPr lang="hu-HU" dirty="0" smtClean="0"/>
              <a:t>Külföldiek haza viszik a tudásukat</a:t>
            </a:r>
          </a:p>
          <a:p>
            <a:r>
              <a:rPr lang="hu-HU" dirty="0" smtClean="0"/>
              <a:t>Corpus </a:t>
            </a:r>
            <a:r>
              <a:rPr lang="hu-HU" dirty="0" err="1" smtClean="0"/>
              <a:t>Juris</a:t>
            </a:r>
            <a:r>
              <a:rPr lang="hu-HU" dirty="0" smtClean="0"/>
              <a:t> </a:t>
            </a:r>
            <a:r>
              <a:rPr lang="hu-HU" dirty="0" err="1" smtClean="0"/>
              <a:t>Civilis</a:t>
            </a:r>
            <a:endParaRPr lang="hu-HU" dirty="0" smtClean="0"/>
          </a:p>
          <a:p>
            <a:r>
              <a:rPr lang="hu-HU" dirty="0" smtClean="0"/>
              <a:t>Németország: 1495. Birodalmi Kamarai Bíróság (</a:t>
            </a:r>
            <a:r>
              <a:rPr lang="hu-HU" dirty="0" err="1" smtClean="0"/>
              <a:t>szubszidiárius</a:t>
            </a:r>
            <a:r>
              <a:rPr lang="hu-HU" dirty="0" smtClean="0"/>
              <a:t>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50701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47447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</TotalTime>
  <Words>110</Words>
  <Application>Microsoft Office PowerPoint</Application>
  <PresentationFormat>Diavetítés a képernyőre (4:3 oldalarány)</PresentationFormat>
  <Paragraphs>18</Paragraphs>
  <Slides>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Szálak</vt:lpstr>
      <vt:lpstr>Recepció</vt:lpstr>
      <vt:lpstr>PowerPoint-bemutató</vt:lpstr>
      <vt:lpstr>Bologna</vt:lpstr>
      <vt:lpstr>Bologna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Recepció</dc:title>
  <dc:creator>PPKE</dc:creator>
  <cp:lastModifiedBy>Körmendy Renáta</cp:lastModifiedBy>
  <cp:revision>6</cp:revision>
  <dcterms:created xsi:type="dcterms:W3CDTF">2016-10-27T22:55:43Z</dcterms:created>
  <dcterms:modified xsi:type="dcterms:W3CDTF">2021-11-11T08:19:18Z</dcterms:modified>
</cp:coreProperties>
</file>